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embedTrueTypeFonts="1" autoCompressPictures="0">
  <p:sldMasterIdLst>
    <p:sldMasterId id="2147483668" r:id="rId4"/>
    <p:sldMasterId id="2147483660" r:id="rId5"/>
    <p:sldMasterId id="2147483675" r:id="rId6"/>
    <p:sldMasterId id="2147483679" r:id="rId7"/>
  </p:sldMasterIdLst>
  <p:notesMasterIdLst>
    <p:notesMasterId r:id="rId33"/>
  </p:notesMasterIdLst>
  <p:sldIdLst>
    <p:sldId id="256" r:id="rId8"/>
    <p:sldId id="272" r:id="rId9"/>
    <p:sldId id="258" r:id="rId10"/>
    <p:sldId id="257" r:id="rId11"/>
    <p:sldId id="273" r:id="rId12"/>
    <p:sldId id="278" r:id="rId13"/>
    <p:sldId id="259" r:id="rId14"/>
    <p:sldId id="260" r:id="rId15"/>
    <p:sldId id="282" r:id="rId16"/>
    <p:sldId id="261" r:id="rId17"/>
    <p:sldId id="275" r:id="rId18"/>
    <p:sldId id="285" r:id="rId19"/>
    <p:sldId id="262" r:id="rId20"/>
    <p:sldId id="263" r:id="rId21"/>
    <p:sldId id="283" r:id="rId22"/>
    <p:sldId id="284" r:id="rId23"/>
    <p:sldId id="264" r:id="rId24"/>
    <p:sldId id="277" r:id="rId25"/>
    <p:sldId id="265" r:id="rId26"/>
    <p:sldId id="280" r:id="rId27"/>
    <p:sldId id="274" r:id="rId28"/>
    <p:sldId id="286" r:id="rId29"/>
    <p:sldId id="268" r:id="rId30"/>
    <p:sldId id="270" r:id="rId31"/>
    <p:sldId id="267" r:id="rId32"/>
  </p:sldIdLst>
  <p:sldSz cx="24384000" cy="13716000"/>
  <p:notesSz cx="6858000" cy="9144000"/>
  <p:embeddedFontLst>
    <p:embeddedFont>
      <p:font typeface="Helvetica Neue" panose="020B0604020202020204" charset="0"/>
      <p:regular r:id="rId34"/>
      <p:bold r:id="rId35"/>
    </p:embeddedFont>
    <p:embeddedFont>
      <p:font typeface="Raleway" panose="020B0503030101060003" pitchFamily="34" charset="0"/>
      <p:regular r:id="rId36"/>
      <p:bold r:id="rId37"/>
      <p:italic r:id="rId38"/>
      <p:boldItalic r:id="rId39"/>
    </p:embeddedFont>
    <p:embeddedFont>
      <p:font typeface="Source Sans Pro Light" panose="020B0403030403020204" pitchFamily="34" charset="0"/>
      <p:regular r:id="rId40"/>
      <p:italic r:id="rId41"/>
    </p:embeddedFont>
  </p:embeddedFontLst>
  <p:defaultTextStyle>
    <a:defPPr>
      <a:defRPr lang="en-US"/>
    </a:defPPr>
    <a:lvl1pPr algn="l" defTabSz="825500" rtl="0" eaLnBrk="0" fontAlgn="base" hangingPunct="0">
      <a:spcBef>
        <a:spcPct val="0"/>
      </a:spcBef>
      <a:spcAft>
        <a:spcPct val="0"/>
      </a:spcAft>
      <a:defRPr sz="3000" b="1" kern="1200">
        <a:solidFill>
          <a:srgbClr val="000000"/>
        </a:solidFill>
        <a:latin typeface="Helvetica Neue" charset="0"/>
        <a:ea typeface="MS PGothic" panose="020B0600070205080204" pitchFamily="34" charset="-128"/>
        <a:cs typeface="+mn-cs"/>
        <a:sym typeface="Helvetica Neue" charset="0"/>
      </a:defRPr>
    </a:lvl1pPr>
    <a:lvl2pPr marL="457200" indent="-228600" algn="l" defTabSz="825500" rtl="0" eaLnBrk="0" fontAlgn="base" hangingPunct="0">
      <a:spcBef>
        <a:spcPct val="0"/>
      </a:spcBef>
      <a:spcAft>
        <a:spcPct val="0"/>
      </a:spcAft>
      <a:defRPr sz="3000" b="1" kern="1200">
        <a:solidFill>
          <a:srgbClr val="000000"/>
        </a:solidFill>
        <a:latin typeface="Helvetica Neue" charset="0"/>
        <a:ea typeface="MS PGothic" panose="020B0600070205080204" pitchFamily="34" charset="-128"/>
        <a:cs typeface="+mn-cs"/>
        <a:sym typeface="Helvetica Neue" charset="0"/>
      </a:defRPr>
    </a:lvl2pPr>
    <a:lvl3pPr marL="914400" indent="-457200" algn="l" defTabSz="825500" rtl="0" eaLnBrk="0" fontAlgn="base" hangingPunct="0">
      <a:spcBef>
        <a:spcPct val="0"/>
      </a:spcBef>
      <a:spcAft>
        <a:spcPct val="0"/>
      </a:spcAft>
      <a:defRPr sz="3000" b="1" kern="1200">
        <a:solidFill>
          <a:srgbClr val="000000"/>
        </a:solidFill>
        <a:latin typeface="Helvetica Neue" charset="0"/>
        <a:ea typeface="MS PGothic" panose="020B0600070205080204" pitchFamily="34" charset="-128"/>
        <a:cs typeface="+mn-cs"/>
        <a:sym typeface="Helvetica Neue" charset="0"/>
      </a:defRPr>
    </a:lvl3pPr>
    <a:lvl4pPr marL="1371600" indent="-685800" algn="l" defTabSz="825500" rtl="0" eaLnBrk="0" fontAlgn="base" hangingPunct="0">
      <a:spcBef>
        <a:spcPct val="0"/>
      </a:spcBef>
      <a:spcAft>
        <a:spcPct val="0"/>
      </a:spcAft>
      <a:defRPr sz="3000" b="1" kern="1200">
        <a:solidFill>
          <a:srgbClr val="000000"/>
        </a:solidFill>
        <a:latin typeface="Helvetica Neue" charset="0"/>
        <a:ea typeface="MS PGothic" panose="020B0600070205080204" pitchFamily="34" charset="-128"/>
        <a:cs typeface="+mn-cs"/>
        <a:sym typeface="Helvetica Neue" charset="0"/>
      </a:defRPr>
    </a:lvl4pPr>
    <a:lvl5pPr marL="1828800" indent="-914400" algn="l" defTabSz="825500" rtl="0" eaLnBrk="0" fontAlgn="base" hangingPunct="0">
      <a:spcBef>
        <a:spcPct val="0"/>
      </a:spcBef>
      <a:spcAft>
        <a:spcPct val="0"/>
      </a:spcAft>
      <a:defRPr sz="3000" b="1" kern="1200">
        <a:solidFill>
          <a:srgbClr val="000000"/>
        </a:solidFill>
        <a:latin typeface="Helvetica Neue" charset="0"/>
        <a:ea typeface="MS PGothic" panose="020B0600070205080204" pitchFamily="34" charset="-128"/>
        <a:cs typeface="+mn-cs"/>
        <a:sym typeface="Helvetica Neue" charset="0"/>
      </a:defRPr>
    </a:lvl5pPr>
    <a:lvl6pPr marL="2286000" algn="l" defTabSz="914400" rtl="0" eaLnBrk="1" latinLnBrk="0" hangingPunct="1">
      <a:defRPr sz="3000" b="1" kern="1200">
        <a:solidFill>
          <a:srgbClr val="000000"/>
        </a:solidFill>
        <a:latin typeface="Helvetica Neue" charset="0"/>
        <a:ea typeface="MS PGothic" panose="020B0600070205080204" pitchFamily="34" charset="-128"/>
        <a:cs typeface="+mn-cs"/>
        <a:sym typeface="Helvetica Neue" charset="0"/>
      </a:defRPr>
    </a:lvl6pPr>
    <a:lvl7pPr marL="2743200" algn="l" defTabSz="914400" rtl="0" eaLnBrk="1" latinLnBrk="0" hangingPunct="1">
      <a:defRPr sz="3000" b="1" kern="1200">
        <a:solidFill>
          <a:srgbClr val="000000"/>
        </a:solidFill>
        <a:latin typeface="Helvetica Neue" charset="0"/>
        <a:ea typeface="MS PGothic" panose="020B0600070205080204" pitchFamily="34" charset="-128"/>
        <a:cs typeface="+mn-cs"/>
        <a:sym typeface="Helvetica Neue" charset="0"/>
      </a:defRPr>
    </a:lvl7pPr>
    <a:lvl8pPr marL="3200400" algn="l" defTabSz="914400" rtl="0" eaLnBrk="1" latinLnBrk="0" hangingPunct="1">
      <a:defRPr sz="3000" b="1" kern="1200">
        <a:solidFill>
          <a:srgbClr val="000000"/>
        </a:solidFill>
        <a:latin typeface="Helvetica Neue" charset="0"/>
        <a:ea typeface="MS PGothic" panose="020B0600070205080204" pitchFamily="34" charset="-128"/>
        <a:cs typeface="+mn-cs"/>
        <a:sym typeface="Helvetica Neue" charset="0"/>
      </a:defRPr>
    </a:lvl8pPr>
    <a:lvl9pPr marL="3657600" algn="l" defTabSz="914400" rtl="0" eaLnBrk="1" latinLnBrk="0" hangingPunct="1">
      <a:defRPr sz="3000" b="1" kern="1200">
        <a:solidFill>
          <a:srgbClr val="000000"/>
        </a:solidFill>
        <a:latin typeface="Helvetica Neue" charset="0"/>
        <a:ea typeface="MS PGothic" panose="020B0600070205080204" pitchFamily="34" charset="-128"/>
        <a:cs typeface="+mn-cs"/>
        <a:sym typeface="Helvetica Neue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72"/>
  </p:normalViewPr>
  <p:slideViewPr>
    <p:cSldViewPr>
      <p:cViewPr varScale="1">
        <p:scale>
          <a:sx n="50" d="100"/>
          <a:sy n="50" d="100"/>
        </p:scale>
        <p:origin x="108" y="756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6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font" Target="fonts/font1.fntdata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font" Target="fonts/font3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font" Target="fonts/font2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>
            <a:extLst>
              <a:ext uri="{FF2B5EF4-FFF2-40B4-BE49-F238E27FC236}">
                <a16:creationId xmlns:a16="http://schemas.microsoft.com/office/drawing/2014/main" id="{C787CD73-0428-4EEC-B852-08BE912D05F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050" name="Rectangle 2">
            <a:extLst>
              <a:ext uri="{FF2B5EF4-FFF2-40B4-BE49-F238E27FC236}">
                <a16:creationId xmlns:a16="http://schemas.microsoft.com/office/drawing/2014/main" id="{388A8B98-60E6-514C-B3FF-7F621EAAC1E2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>
                <a:sym typeface="Helvetica Neue" charset="0"/>
              </a:rPr>
              <a:t>Click to edit Master text styles</a:t>
            </a:r>
          </a:p>
          <a:p>
            <a:pPr lvl="1"/>
            <a:r>
              <a:rPr lang="en-US" noProof="0">
                <a:sym typeface="Helvetica Neue" charset="0"/>
              </a:rPr>
              <a:t>Second level</a:t>
            </a:r>
          </a:p>
          <a:p>
            <a:pPr lvl="2"/>
            <a:r>
              <a:rPr lang="en-US" noProof="0">
                <a:sym typeface="Helvetica Neue" charset="0"/>
              </a:rPr>
              <a:t>Third level</a:t>
            </a:r>
          </a:p>
          <a:p>
            <a:pPr lvl="3"/>
            <a:r>
              <a:rPr lang="en-US" noProof="0">
                <a:sym typeface="Helvetica Neue" charset="0"/>
              </a:rPr>
              <a:t>Fourth level</a:t>
            </a:r>
          </a:p>
          <a:p>
            <a:pPr lvl="4"/>
            <a:r>
              <a:rPr lang="en-US" noProof="0">
                <a:sym typeface="Helvetica Neue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MS PGothic" panose="020B0600070205080204" pitchFamily="34" charset="-128"/>
        <a:cs typeface="Helvetica Neue" charset="0"/>
        <a:sym typeface="Helvetica Neue" charset="0"/>
      </a:defRPr>
    </a:lvl1pPr>
    <a:lvl2pPr indent="2286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2pPr>
    <a:lvl3pPr indent="4572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3pPr>
    <a:lvl4pPr indent="6858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4pPr>
    <a:lvl5pPr indent="9144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590614B-DA2F-45A4-BEBC-C25CC058E6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886211-2213-4765-B7A1-039CA21FF96F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28198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Images with Center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9455" cy="685799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6857153"/>
            <a:ext cx="12199455" cy="685799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FC4A43A2-4FE2-48FF-AE61-96231E94608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905538" y="2178434"/>
            <a:ext cx="10769597" cy="1560445"/>
          </a:xfrm>
        </p:spPr>
        <p:txBody>
          <a:bodyPr anchor="b" anchorCtr="0"/>
          <a:lstStyle>
            <a:lvl1pPr marL="0" indent="0" algn="ctr">
              <a:buNone/>
              <a:defRPr sz="6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74AF5E2-FF15-40C0-9BB5-7B7641F0B79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905536" y="3962400"/>
            <a:ext cx="10769600" cy="8046720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  <a:defRPr sz="3733"/>
            </a:lvl1pPr>
            <a:lvl2pPr marL="0" indent="0" algn="ctr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  <a:defRPr sz="3733"/>
            </a:lvl2pPr>
            <a:lvl3pPr marL="0" indent="0" algn="ctr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  <a:defRPr sz="3733"/>
            </a:lvl3pPr>
            <a:lvl4pPr marL="0" indent="0" algn="ctr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  <a:defRPr sz="3733"/>
            </a:lvl4pPr>
            <a:lvl5pPr marL="0" indent="0" algn="ctr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  <a:defRPr sz="37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2" descr="pasted-image.pdf">
            <a:extLst>
              <a:ext uri="{FF2B5EF4-FFF2-40B4-BE49-F238E27FC236}">
                <a16:creationId xmlns:a16="http://schemas.microsoft.com/office/drawing/2014/main" id="{6A45B48E-63F4-42E5-A00C-17229AB5B3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39" t="56571" r="-1582" b="-2682"/>
          <a:stretch/>
        </p:blipFill>
        <p:spPr bwMode="auto">
          <a:xfrm>
            <a:off x="16084424" y="-13996"/>
            <a:ext cx="4411824" cy="205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5929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with Center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9455" cy="1371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551EE8AF-6B45-4CB1-9D71-07874C2045A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905538" y="2178434"/>
            <a:ext cx="10769597" cy="1560445"/>
          </a:xfrm>
        </p:spPr>
        <p:txBody>
          <a:bodyPr anchor="b" anchorCtr="0"/>
          <a:lstStyle>
            <a:lvl1pPr marL="0" indent="0" algn="ctr">
              <a:buNone/>
              <a:defRPr sz="6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7C372A3-B1B2-448D-A7C6-4988DDB19D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905536" y="3962400"/>
            <a:ext cx="10769600" cy="8046720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  <a:defRPr sz="3733"/>
            </a:lvl1pPr>
            <a:lvl2pPr marL="0" indent="0" algn="ctr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  <a:defRPr sz="3733"/>
            </a:lvl2pPr>
            <a:lvl3pPr marL="0" indent="0" algn="ctr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  <a:defRPr sz="3733"/>
            </a:lvl3pPr>
            <a:lvl4pPr marL="0" indent="0" algn="ctr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  <a:defRPr sz="3733"/>
            </a:lvl4pPr>
            <a:lvl5pPr marL="0" indent="0" algn="ctr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  <a:defRPr sz="37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2" descr="pasted-image.pdf">
            <a:extLst>
              <a:ext uri="{FF2B5EF4-FFF2-40B4-BE49-F238E27FC236}">
                <a16:creationId xmlns:a16="http://schemas.microsoft.com/office/drawing/2014/main" id="{FA5ABB93-974D-403B-AFFB-E1C4E883D3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39" t="56571" r="-1582" b="-2682"/>
          <a:stretch/>
        </p:blipFill>
        <p:spPr bwMode="auto">
          <a:xfrm>
            <a:off x="16084424" y="-13996"/>
            <a:ext cx="4411824" cy="205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78835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F2C9B7-A9A7-4DD8-A4C8-D2D4DDE374C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84000" cy="13716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34988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  <a:latin typeface="+mj-lt"/>
              </a:defRPr>
            </a:lvl2pPr>
            <a:lvl3pPr>
              <a:defRPr>
                <a:solidFill>
                  <a:schemeClr val="tx1"/>
                </a:solidFill>
                <a:latin typeface="+mj-lt"/>
              </a:defRPr>
            </a:lvl3pPr>
            <a:lvl4pPr>
              <a:defRPr>
                <a:solidFill>
                  <a:schemeClr val="tx1"/>
                </a:solidFill>
                <a:latin typeface="+mj-lt"/>
              </a:defRPr>
            </a:lvl4pPr>
            <a:lvl5pPr>
              <a:defRPr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A851CDC-CE4C-4A7F-B295-B6DA591BA2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B65F0-9609-4ACB-94F0-54DECE6DC7A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7635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5709629-B6AC-46FF-84A7-9EF0A3AE14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2EF283-46B3-43ED-9FFA-7B1CB311F2AE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70926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6042CC3-8108-4CB2-A05A-B5709869E4C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06500" y="1130300"/>
            <a:ext cx="14173200" cy="114681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BC3B25F-8BD7-481B-93FC-0E08D735CD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778163" y="1130300"/>
            <a:ext cx="7386637" cy="55499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73C2C16-A01F-4A54-AE18-9A7054757F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778163" y="7035800"/>
            <a:ext cx="6503987" cy="486092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3798BC8A-7C69-491C-B120-EB092E25EF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19F406-114C-4C5E-91B2-E3DE56C198AE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66267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6042CC3-8108-4CB2-A05A-B5709869E4C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06500" y="1130300"/>
            <a:ext cx="14173200" cy="114681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BC3B25F-8BD7-481B-93FC-0E08D735CD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778163" y="1130300"/>
            <a:ext cx="7386637" cy="55499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3798BC8A-7C69-491C-B120-EB092E25EF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19F406-114C-4C5E-91B2-E3DE56C198AE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693E5C8-F11B-46E2-84B3-0A3BBE689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78163" y="7397750"/>
            <a:ext cx="7399337" cy="3879850"/>
          </a:xfrm>
        </p:spPr>
        <p:txBody>
          <a:bodyPr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520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2117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0F42FAD-6D62-B34B-AA54-84722CE1771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715354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0F42FAD-6D62-B34B-AA54-84722CE1771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926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x Images with Center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389" y="849"/>
            <a:ext cx="6100675" cy="482269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104153" y="9227649"/>
            <a:ext cx="6095300" cy="448750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2095" y="4823545"/>
            <a:ext cx="6103456" cy="440495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096000" y="1"/>
            <a:ext cx="6100675" cy="482269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104153" y="4822697"/>
            <a:ext cx="6093911" cy="440495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702" y="9228497"/>
            <a:ext cx="6103451" cy="448750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12905538" y="2178434"/>
            <a:ext cx="10769597" cy="1560445"/>
          </a:xfrm>
        </p:spPr>
        <p:txBody>
          <a:bodyPr anchor="b" anchorCtr="0"/>
          <a:lstStyle>
            <a:lvl1pPr marL="0" indent="0" algn="ctr">
              <a:buNone/>
              <a:defRPr sz="6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8F27D2-311B-4137-84FC-681A40E8838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905536" y="3962400"/>
            <a:ext cx="10769600" cy="8046720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  <a:defRPr sz="3733"/>
            </a:lvl1pPr>
            <a:lvl2pPr marL="0" indent="0" algn="ctr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  <a:defRPr sz="3733"/>
            </a:lvl2pPr>
            <a:lvl3pPr marL="0" indent="0" algn="ctr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  <a:defRPr sz="3733"/>
            </a:lvl3pPr>
            <a:lvl4pPr marL="0" indent="0" algn="ctr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  <a:defRPr sz="3733"/>
            </a:lvl4pPr>
            <a:lvl5pPr marL="0" indent="0" algn="ctr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  <a:defRPr sz="37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2" descr="pasted-image.pdf">
            <a:extLst>
              <a:ext uri="{FF2B5EF4-FFF2-40B4-BE49-F238E27FC236}">
                <a16:creationId xmlns:a16="http://schemas.microsoft.com/office/drawing/2014/main" id="{E58BD40B-103F-42D6-A45E-0B938AEC23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39" t="56571" r="-1582" b="-2682"/>
          <a:stretch/>
        </p:blipFill>
        <p:spPr bwMode="auto">
          <a:xfrm>
            <a:off x="16084424" y="-13996"/>
            <a:ext cx="4411824" cy="205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8767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2" descr="pasted-image.pdf">
            <a:extLst>
              <a:ext uri="{FF2B5EF4-FFF2-40B4-BE49-F238E27FC236}">
                <a16:creationId xmlns:a16="http://schemas.microsoft.com/office/drawing/2014/main" id="{7C309BDE-BD31-49B5-BA7B-94C0D15A3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7" t="53889"/>
          <a:stretch>
            <a:fillRect/>
          </a:stretch>
        </p:blipFill>
        <p:spPr bwMode="auto">
          <a:xfrm>
            <a:off x="0" y="0"/>
            <a:ext cx="4162425" cy="36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3">
            <a:extLst>
              <a:ext uri="{FF2B5EF4-FFF2-40B4-BE49-F238E27FC236}">
                <a16:creationId xmlns:a16="http://schemas.microsoft.com/office/drawing/2014/main" id="{EC9114C5-7187-49EF-86B4-B6511223B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20279404" y="12614275"/>
            <a:ext cx="351654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4">
            <a:extLst>
              <a:ext uri="{FF2B5EF4-FFF2-40B4-BE49-F238E27FC236}">
                <a16:creationId xmlns:a16="http://schemas.microsoft.com/office/drawing/2014/main" id="{30AC3C00-9213-42EA-9062-7AD4AAD6FD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689100" y="3149600"/>
            <a:ext cx="21005800" cy="929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Helvetica Neue" charset="0"/>
              </a:rPr>
              <a:t>Second level</a:t>
            </a:r>
          </a:p>
          <a:p>
            <a:pPr lvl="2"/>
            <a:r>
              <a:rPr lang="en-US" altLang="en-US">
                <a:sym typeface="Helvetica Neue" charset="0"/>
              </a:rPr>
              <a:t>Third level</a:t>
            </a:r>
          </a:p>
          <a:p>
            <a:pPr lvl="3"/>
            <a:r>
              <a:rPr lang="en-US" altLang="en-US">
                <a:sym typeface="Helvetica Neue" charset="0"/>
              </a:rPr>
              <a:t>Fourth level</a:t>
            </a:r>
          </a:p>
          <a:p>
            <a:pPr lvl="4"/>
            <a:r>
              <a:rPr lang="en-US" altLang="en-US">
                <a:sym typeface="Helvetica Neue" charset="0"/>
              </a:rPr>
              <a:t>Fifth level</a:t>
            </a:r>
            <a:endParaRPr lang="en-US" altLang="en-US" dirty="0">
              <a:sym typeface="Helvetica Neue" charset="0"/>
            </a:endParaRP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83D01F65-A8B6-7C43-9E08-2E20695514B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 bwMode="auto">
          <a:xfrm>
            <a:off x="11958638" y="13081000"/>
            <a:ext cx="45243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none" lIns="50800" tIns="50800" rIns="50800" bIns="50800" numCol="1" anchor="t" anchorCtr="0" compatLnSpc="1">
            <a:prstTxWarp prst="textNoShape">
              <a:avLst/>
            </a:prstTxWarp>
          </a:bodyPr>
          <a:lstStyle>
            <a:lvl1pPr algn="ctr" eaLnBrk="1">
              <a:defRPr sz="2400" b="0">
                <a:latin typeface="+mj-lt"/>
                <a:ea typeface="ＭＳ Ｐゴシック" panose="020B0600070205080204" pitchFamily="34" charset="-128"/>
                <a:sym typeface="Helvetica Neue Light" panose="02000403000000020004" pitchFamily="2" charset="0"/>
              </a:defRPr>
            </a:lvl1pPr>
          </a:lstStyle>
          <a:p>
            <a:pPr>
              <a:defRPr/>
            </a:pPr>
            <a:fld id="{1E19F406-114C-4C5E-91B2-E3DE56C198AE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1026" name="Rectangle 1">
            <a:extLst>
              <a:ext uri="{FF2B5EF4-FFF2-40B4-BE49-F238E27FC236}">
                <a16:creationId xmlns:a16="http://schemas.microsoft.com/office/drawing/2014/main" id="{623BBF10-000C-41DB-B626-DA5CEBA49C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689100" y="355600"/>
            <a:ext cx="21005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Raleway" panose="020B0503030101060003" pitchFamily="34" charset="0"/>
              </a:rPr>
              <a:t>Click to edit Master title style</a:t>
            </a:r>
            <a:endParaRPr lang="en-US" altLang="en-US" dirty="0">
              <a:sym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31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83" r:id="rId7"/>
  </p:sldLayoutIdLst>
  <p:txStyles>
    <p:titleStyle>
      <a:lvl1pPr algn="ctr" defTabSz="825500" rtl="0" eaLnBrk="1" fontAlgn="base" hangingPunct="1">
        <a:spcBef>
          <a:spcPct val="0"/>
        </a:spcBef>
        <a:spcAft>
          <a:spcPct val="0"/>
        </a:spcAft>
        <a:defRPr sz="11200" b="1">
          <a:solidFill>
            <a:schemeClr val="tx1"/>
          </a:solidFill>
          <a:latin typeface="+mj-lt"/>
          <a:ea typeface="MS PGothic" panose="020B0600070205080204" pitchFamily="34" charset="-128"/>
          <a:cs typeface="+mj-cs"/>
          <a:sym typeface="Raleway" panose="020B0503030101060003" pitchFamily="34" charset="0"/>
        </a:defRPr>
      </a:lvl1pPr>
      <a:lvl2pPr algn="ctr" defTabSz="825500" rtl="0" eaLnBrk="1" fontAlgn="base" hangingPunct="1">
        <a:spcBef>
          <a:spcPct val="0"/>
        </a:spcBef>
        <a:spcAft>
          <a:spcPct val="0"/>
        </a:spcAft>
        <a:defRPr sz="11200" b="1">
          <a:solidFill>
            <a:srgbClr val="5E5E5E"/>
          </a:solidFill>
          <a:latin typeface="Raleway" charset="0"/>
          <a:ea typeface="MS PGothic" panose="020B0600070205080204" pitchFamily="34" charset="-128"/>
          <a:cs typeface="Raleway" charset="0"/>
          <a:sym typeface="Raleway" panose="020B0503030101060003" pitchFamily="34" charset="0"/>
        </a:defRPr>
      </a:lvl2pPr>
      <a:lvl3pPr algn="ctr" defTabSz="825500" rtl="0" eaLnBrk="1" fontAlgn="base" hangingPunct="1">
        <a:spcBef>
          <a:spcPct val="0"/>
        </a:spcBef>
        <a:spcAft>
          <a:spcPct val="0"/>
        </a:spcAft>
        <a:defRPr sz="11200" b="1">
          <a:solidFill>
            <a:srgbClr val="5E5E5E"/>
          </a:solidFill>
          <a:latin typeface="Raleway" charset="0"/>
          <a:ea typeface="MS PGothic" panose="020B0600070205080204" pitchFamily="34" charset="-128"/>
          <a:cs typeface="Raleway" charset="0"/>
          <a:sym typeface="Raleway" panose="020B0503030101060003" pitchFamily="34" charset="0"/>
        </a:defRPr>
      </a:lvl3pPr>
      <a:lvl4pPr algn="ctr" defTabSz="825500" rtl="0" eaLnBrk="1" fontAlgn="base" hangingPunct="1">
        <a:spcBef>
          <a:spcPct val="0"/>
        </a:spcBef>
        <a:spcAft>
          <a:spcPct val="0"/>
        </a:spcAft>
        <a:defRPr sz="11200" b="1">
          <a:solidFill>
            <a:srgbClr val="5E5E5E"/>
          </a:solidFill>
          <a:latin typeface="Raleway" charset="0"/>
          <a:ea typeface="MS PGothic" panose="020B0600070205080204" pitchFamily="34" charset="-128"/>
          <a:cs typeface="Raleway" charset="0"/>
          <a:sym typeface="Raleway" panose="020B0503030101060003" pitchFamily="34" charset="0"/>
        </a:defRPr>
      </a:lvl4pPr>
      <a:lvl5pPr algn="ctr" defTabSz="825500" rtl="0" eaLnBrk="1" fontAlgn="base" hangingPunct="1">
        <a:spcBef>
          <a:spcPct val="0"/>
        </a:spcBef>
        <a:spcAft>
          <a:spcPct val="0"/>
        </a:spcAft>
        <a:defRPr sz="11200" b="1">
          <a:solidFill>
            <a:srgbClr val="5E5E5E"/>
          </a:solidFill>
          <a:latin typeface="Raleway" charset="0"/>
          <a:ea typeface="MS PGothic" panose="020B0600070205080204" pitchFamily="34" charset="-128"/>
          <a:cs typeface="Raleway" charset="0"/>
          <a:sym typeface="Raleway" panose="020B0503030101060003" pitchFamily="34" charset="0"/>
        </a:defRPr>
      </a:lvl5pPr>
      <a:lvl6pPr marL="457200" algn="ctr" defTabSz="825500" rtl="0" eaLnBrk="1" fontAlgn="base" hangingPunct="1">
        <a:spcBef>
          <a:spcPct val="0"/>
        </a:spcBef>
        <a:spcAft>
          <a:spcPct val="0"/>
        </a:spcAft>
        <a:defRPr sz="11200" b="1">
          <a:solidFill>
            <a:srgbClr val="5E5E5E"/>
          </a:solidFill>
          <a:latin typeface="Raleway" charset="0"/>
          <a:ea typeface="ＭＳ Ｐゴシック" charset="0"/>
          <a:cs typeface="Raleway" charset="0"/>
          <a:sym typeface="Raleway" charset="0"/>
        </a:defRPr>
      </a:lvl6pPr>
      <a:lvl7pPr marL="914400" algn="ctr" defTabSz="825500" rtl="0" eaLnBrk="1" fontAlgn="base" hangingPunct="1">
        <a:spcBef>
          <a:spcPct val="0"/>
        </a:spcBef>
        <a:spcAft>
          <a:spcPct val="0"/>
        </a:spcAft>
        <a:defRPr sz="11200" b="1">
          <a:solidFill>
            <a:srgbClr val="5E5E5E"/>
          </a:solidFill>
          <a:latin typeface="Raleway" charset="0"/>
          <a:ea typeface="ＭＳ Ｐゴシック" charset="0"/>
          <a:cs typeface="Raleway" charset="0"/>
          <a:sym typeface="Raleway" charset="0"/>
        </a:defRPr>
      </a:lvl7pPr>
      <a:lvl8pPr marL="1371600" algn="ctr" defTabSz="825500" rtl="0" eaLnBrk="1" fontAlgn="base" hangingPunct="1">
        <a:spcBef>
          <a:spcPct val="0"/>
        </a:spcBef>
        <a:spcAft>
          <a:spcPct val="0"/>
        </a:spcAft>
        <a:defRPr sz="11200" b="1">
          <a:solidFill>
            <a:srgbClr val="5E5E5E"/>
          </a:solidFill>
          <a:latin typeface="Raleway" charset="0"/>
          <a:ea typeface="ＭＳ Ｐゴシック" charset="0"/>
          <a:cs typeface="Raleway" charset="0"/>
          <a:sym typeface="Raleway" charset="0"/>
        </a:defRPr>
      </a:lvl8pPr>
      <a:lvl9pPr marL="1828800" algn="ctr" defTabSz="825500" rtl="0" eaLnBrk="1" fontAlgn="base" hangingPunct="1">
        <a:spcBef>
          <a:spcPct val="0"/>
        </a:spcBef>
        <a:spcAft>
          <a:spcPct val="0"/>
        </a:spcAft>
        <a:defRPr sz="11200" b="1">
          <a:solidFill>
            <a:srgbClr val="5E5E5E"/>
          </a:solidFill>
          <a:latin typeface="Raleway" charset="0"/>
          <a:ea typeface="ＭＳ Ｐゴシック" charset="0"/>
          <a:cs typeface="Raleway" charset="0"/>
          <a:sym typeface="Raleway" charset="0"/>
        </a:defRPr>
      </a:lvl9pPr>
    </p:titleStyle>
    <p:bodyStyle>
      <a:lvl1pPr marL="635000" indent="-635000" algn="l" defTabSz="825500" rtl="0" eaLnBrk="1" fontAlgn="base" hangingPunct="1">
        <a:spcBef>
          <a:spcPts val="5900"/>
        </a:spcBef>
        <a:spcAft>
          <a:spcPct val="0"/>
        </a:spcAft>
        <a:buSzPct val="125000"/>
        <a:buChar char="•"/>
        <a:defRPr sz="5200">
          <a:solidFill>
            <a:schemeClr val="tx1"/>
          </a:solidFill>
          <a:latin typeface="+mj-lt"/>
          <a:ea typeface="MS PGothic" panose="020B0600070205080204" pitchFamily="34" charset="-128"/>
          <a:cs typeface="+mn-cs"/>
          <a:sym typeface="Helvetica Neue" charset="0"/>
        </a:defRPr>
      </a:lvl1pPr>
      <a:lvl2pPr marL="1270000" indent="-635000" algn="l" defTabSz="825500" rtl="0" eaLnBrk="1" fontAlgn="base" hangingPunct="1">
        <a:spcBef>
          <a:spcPts val="5900"/>
        </a:spcBef>
        <a:spcAft>
          <a:spcPct val="0"/>
        </a:spcAft>
        <a:buSzPct val="125000"/>
        <a:buChar char="•"/>
        <a:defRPr sz="5200">
          <a:solidFill>
            <a:schemeClr val="tx1"/>
          </a:solidFill>
          <a:latin typeface="+mj-lt"/>
          <a:ea typeface="Helvetica Neue" charset="0"/>
          <a:cs typeface="+mn-cs"/>
          <a:sym typeface="Helvetica Neue" charset="0"/>
        </a:defRPr>
      </a:lvl2pPr>
      <a:lvl3pPr marL="1905000" indent="-635000" algn="l" defTabSz="825500" rtl="0" eaLnBrk="1" fontAlgn="base" hangingPunct="1">
        <a:spcBef>
          <a:spcPts val="5900"/>
        </a:spcBef>
        <a:spcAft>
          <a:spcPct val="0"/>
        </a:spcAft>
        <a:buSzPct val="125000"/>
        <a:buChar char="•"/>
        <a:defRPr sz="5200">
          <a:solidFill>
            <a:schemeClr val="tx1"/>
          </a:solidFill>
          <a:latin typeface="+mj-lt"/>
          <a:ea typeface="Helvetica Neue" charset="0"/>
          <a:cs typeface="+mn-cs"/>
          <a:sym typeface="Helvetica Neue" charset="0"/>
        </a:defRPr>
      </a:lvl3pPr>
      <a:lvl4pPr marL="2540000" indent="-635000" algn="l" defTabSz="825500" rtl="0" eaLnBrk="1" fontAlgn="base" hangingPunct="1">
        <a:spcBef>
          <a:spcPts val="5900"/>
        </a:spcBef>
        <a:spcAft>
          <a:spcPct val="0"/>
        </a:spcAft>
        <a:buSzPct val="125000"/>
        <a:buChar char="•"/>
        <a:defRPr sz="5200">
          <a:solidFill>
            <a:schemeClr val="tx1"/>
          </a:solidFill>
          <a:latin typeface="+mj-lt"/>
          <a:ea typeface="Helvetica Neue" charset="0"/>
          <a:cs typeface="+mn-cs"/>
          <a:sym typeface="Helvetica Neue" charset="0"/>
        </a:defRPr>
      </a:lvl4pPr>
      <a:lvl5pPr marL="3175000" indent="-635000" algn="l" defTabSz="825500" rtl="0" eaLnBrk="1" fontAlgn="base" hangingPunct="1">
        <a:spcBef>
          <a:spcPts val="5900"/>
        </a:spcBef>
        <a:spcAft>
          <a:spcPct val="0"/>
        </a:spcAft>
        <a:buSzPct val="125000"/>
        <a:buChar char="•"/>
        <a:defRPr sz="5200">
          <a:solidFill>
            <a:schemeClr val="tx1"/>
          </a:solidFill>
          <a:latin typeface="+mj-lt"/>
          <a:ea typeface="Helvetica Neue" charset="0"/>
          <a:cs typeface="+mn-cs"/>
          <a:sym typeface="Helvetica Neue" charset="0"/>
        </a:defRPr>
      </a:lvl5pPr>
      <a:lvl6pPr marL="3632200" indent="-635000" algn="l" defTabSz="825500" rtl="0" eaLnBrk="1" fontAlgn="base" hangingPunct="1">
        <a:spcBef>
          <a:spcPts val="5900"/>
        </a:spcBef>
        <a:spcAft>
          <a:spcPct val="0"/>
        </a:spcAft>
        <a:buSzPct val="125000"/>
        <a:buChar char="•"/>
        <a:defRPr sz="5200">
          <a:solidFill>
            <a:srgbClr val="000000"/>
          </a:solidFill>
          <a:latin typeface="+mn-lt"/>
          <a:ea typeface="Helvetica Neue" charset="0"/>
          <a:cs typeface="+mn-cs"/>
          <a:sym typeface="Helvetica Neue" charset="0"/>
        </a:defRPr>
      </a:lvl6pPr>
      <a:lvl7pPr marL="4089400" indent="-635000" algn="l" defTabSz="825500" rtl="0" eaLnBrk="1" fontAlgn="base" hangingPunct="1">
        <a:spcBef>
          <a:spcPts val="5900"/>
        </a:spcBef>
        <a:spcAft>
          <a:spcPct val="0"/>
        </a:spcAft>
        <a:buSzPct val="125000"/>
        <a:buChar char="•"/>
        <a:defRPr sz="5200">
          <a:solidFill>
            <a:srgbClr val="000000"/>
          </a:solidFill>
          <a:latin typeface="+mn-lt"/>
          <a:ea typeface="Helvetica Neue" charset="0"/>
          <a:cs typeface="+mn-cs"/>
          <a:sym typeface="Helvetica Neue" charset="0"/>
        </a:defRPr>
      </a:lvl7pPr>
      <a:lvl8pPr marL="4546600" indent="-635000" algn="l" defTabSz="825500" rtl="0" eaLnBrk="1" fontAlgn="base" hangingPunct="1">
        <a:spcBef>
          <a:spcPts val="5900"/>
        </a:spcBef>
        <a:spcAft>
          <a:spcPct val="0"/>
        </a:spcAft>
        <a:buSzPct val="125000"/>
        <a:buChar char="•"/>
        <a:defRPr sz="5200">
          <a:solidFill>
            <a:srgbClr val="000000"/>
          </a:solidFill>
          <a:latin typeface="+mn-lt"/>
          <a:ea typeface="Helvetica Neue" charset="0"/>
          <a:cs typeface="+mn-cs"/>
          <a:sym typeface="Helvetica Neue" charset="0"/>
        </a:defRPr>
      </a:lvl8pPr>
      <a:lvl9pPr marL="5003800" indent="-635000" algn="l" defTabSz="825500" rtl="0" eaLnBrk="1" fontAlgn="base" hangingPunct="1">
        <a:spcBef>
          <a:spcPts val="5900"/>
        </a:spcBef>
        <a:spcAft>
          <a:spcPct val="0"/>
        </a:spcAft>
        <a:buSzPct val="125000"/>
        <a:buChar char="•"/>
        <a:defRPr sz="5200">
          <a:solidFill>
            <a:srgbClr val="000000"/>
          </a:solidFill>
          <a:latin typeface="+mn-lt"/>
          <a:ea typeface="Helvetica Neue" charset="0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7025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ctr" defTabSz="825500" rtl="0" eaLnBrk="1" fontAlgn="base" hangingPunct="1">
        <a:spcBef>
          <a:spcPct val="0"/>
        </a:spcBef>
        <a:spcAft>
          <a:spcPct val="0"/>
        </a:spcAft>
        <a:defRPr sz="11200" b="1">
          <a:solidFill>
            <a:srgbClr val="5E5E5E"/>
          </a:solidFill>
          <a:latin typeface="+mj-lt"/>
          <a:ea typeface="MS PGothic" panose="020B0600070205080204" pitchFamily="34" charset="-128"/>
          <a:cs typeface="+mj-cs"/>
          <a:sym typeface="Raleway" panose="020B0503030101060003" pitchFamily="34" charset="0"/>
        </a:defRPr>
      </a:lvl1pPr>
      <a:lvl2pPr algn="ctr" defTabSz="825500" rtl="0" eaLnBrk="1" fontAlgn="base" hangingPunct="1">
        <a:spcBef>
          <a:spcPct val="0"/>
        </a:spcBef>
        <a:spcAft>
          <a:spcPct val="0"/>
        </a:spcAft>
        <a:defRPr sz="11200" b="1">
          <a:solidFill>
            <a:srgbClr val="5E5E5E"/>
          </a:solidFill>
          <a:latin typeface="Raleway" charset="0"/>
          <a:ea typeface="MS PGothic" panose="020B0600070205080204" pitchFamily="34" charset="-128"/>
          <a:cs typeface="Raleway" charset="0"/>
          <a:sym typeface="Raleway" panose="020B0503030101060003" pitchFamily="34" charset="0"/>
        </a:defRPr>
      </a:lvl2pPr>
      <a:lvl3pPr algn="ctr" defTabSz="825500" rtl="0" eaLnBrk="1" fontAlgn="base" hangingPunct="1">
        <a:spcBef>
          <a:spcPct val="0"/>
        </a:spcBef>
        <a:spcAft>
          <a:spcPct val="0"/>
        </a:spcAft>
        <a:defRPr sz="11200" b="1">
          <a:solidFill>
            <a:srgbClr val="5E5E5E"/>
          </a:solidFill>
          <a:latin typeface="Raleway" charset="0"/>
          <a:ea typeface="MS PGothic" panose="020B0600070205080204" pitchFamily="34" charset="-128"/>
          <a:cs typeface="Raleway" charset="0"/>
          <a:sym typeface="Raleway" panose="020B0503030101060003" pitchFamily="34" charset="0"/>
        </a:defRPr>
      </a:lvl3pPr>
      <a:lvl4pPr algn="ctr" defTabSz="825500" rtl="0" eaLnBrk="1" fontAlgn="base" hangingPunct="1">
        <a:spcBef>
          <a:spcPct val="0"/>
        </a:spcBef>
        <a:spcAft>
          <a:spcPct val="0"/>
        </a:spcAft>
        <a:defRPr sz="11200" b="1">
          <a:solidFill>
            <a:srgbClr val="5E5E5E"/>
          </a:solidFill>
          <a:latin typeface="Raleway" charset="0"/>
          <a:ea typeface="MS PGothic" panose="020B0600070205080204" pitchFamily="34" charset="-128"/>
          <a:cs typeface="Raleway" charset="0"/>
          <a:sym typeface="Raleway" panose="020B0503030101060003" pitchFamily="34" charset="0"/>
        </a:defRPr>
      </a:lvl4pPr>
      <a:lvl5pPr algn="ctr" defTabSz="825500" rtl="0" eaLnBrk="1" fontAlgn="base" hangingPunct="1">
        <a:spcBef>
          <a:spcPct val="0"/>
        </a:spcBef>
        <a:spcAft>
          <a:spcPct val="0"/>
        </a:spcAft>
        <a:defRPr sz="11200" b="1">
          <a:solidFill>
            <a:srgbClr val="5E5E5E"/>
          </a:solidFill>
          <a:latin typeface="Raleway" charset="0"/>
          <a:ea typeface="MS PGothic" panose="020B0600070205080204" pitchFamily="34" charset="-128"/>
          <a:cs typeface="Raleway" charset="0"/>
          <a:sym typeface="Raleway" panose="020B0503030101060003" pitchFamily="34" charset="0"/>
        </a:defRPr>
      </a:lvl5pPr>
      <a:lvl6pPr marL="457200" algn="ctr" defTabSz="825500" rtl="0" eaLnBrk="1" fontAlgn="base" hangingPunct="1">
        <a:spcBef>
          <a:spcPct val="0"/>
        </a:spcBef>
        <a:spcAft>
          <a:spcPct val="0"/>
        </a:spcAft>
        <a:defRPr sz="11200" b="1">
          <a:solidFill>
            <a:srgbClr val="5E5E5E"/>
          </a:solidFill>
          <a:latin typeface="Raleway" charset="0"/>
          <a:ea typeface="ＭＳ Ｐゴシック" charset="0"/>
          <a:cs typeface="Raleway" charset="0"/>
          <a:sym typeface="Raleway" charset="0"/>
        </a:defRPr>
      </a:lvl6pPr>
      <a:lvl7pPr marL="914400" algn="ctr" defTabSz="825500" rtl="0" eaLnBrk="1" fontAlgn="base" hangingPunct="1">
        <a:spcBef>
          <a:spcPct val="0"/>
        </a:spcBef>
        <a:spcAft>
          <a:spcPct val="0"/>
        </a:spcAft>
        <a:defRPr sz="11200" b="1">
          <a:solidFill>
            <a:srgbClr val="5E5E5E"/>
          </a:solidFill>
          <a:latin typeface="Raleway" charset="0"/>
          <a:ea typeface="ＭＳ Ｐゴシック" charset="0"/>
          <a:cs typeface="Raleway" charset="0"/>
          <a:sym typeface="Raleway" charset="0"/>
        </a:defRPr>
      </a:lvl7pPr>
      <a:lvl8pPr marL="1371600" algn="ctr" defTabSz="825500" rtl="0" eaLnBrk="1" fontAlgn="base" hangingPunct="1">
        <a:spcBef>
          <a:spcPct val="0"/>
        </a:spcBef>
        <a:spcAft>
          <a:spcPct val="0"/>
        </a:spcAft>
        <a:defRPr sz="11200" b="1">
          <a:solidFill>
            <a:srgbClr val="5E5E5E"/>
          </a:solidFill>
          <a:latin typeface="Raleway" charset="0"/>
          <a:ea typeface="ＭＳ Ｐゴシック" charset="0"/>
          <a:cs typeface="Raleway" charset="0"/>
          <a:sym typeface="Raleway" charset="0"/>
        </a:defRPr>
      </a:lvl8pPr>
      <a:lvl9pPr marL="1828800" algn="ctr" defTabSz="825500" rtl="0" eaLnBrk="1" fontAlgn="base" hangingPunct="1">
        <a:spcBef>
          <a:spcPct val="0"/>
        </a:spcBef>
        <a:spcAft>
          <a:spcPct val="0"/>
        </a:spcAft>
        <a:defRPr sz="11200" b="1">
          <a:solidFill>
            <a:srgbClr val="5E5E5E"/>
          </a:solidFill>
          <a:latin typeface="Raleway" charset="0"/>
          <a:ea typeface="ＭＳ Ｐゴシック" charset="0"/>
          <a:cs typeface="Raleway" charset="0"/>
          <a:sym typeface="Raleway" charset="0"/>
        </a:defRPr>
      </a:lvl9pPr>
    </p:titleStyle>
    <p:bodyStyle>
      <a:lvl1pPr marL="635000" indent="-635000" algn="l" defTabSz="825500" rtl="0" eaLnBrk="1" fontAlgn="base" hangingPunct="1">
        <a:spcBef>
          <a:spcPts val="5900"/>
        </a:spcBef>
        <a:spcAft>
          <a:spcPct val="0"/>
        </a:spcAft>
        <a:buSzPct val="125000"/>
        <a:buChar char="•"/>
        <a:defRPr sz="5200">
          <a:solidFill>
            <a:srgbClr val="000000"/>
          </a:solidFill>
          <a:latin typeface="+mj-lt"/>
          <a:ea typeface="MS PGothic" panose="020B0600070205080204" pitchFamily="34" charset="-128"/>
          <a:cs typeface="+mn-cs"/>
          <a:sym typeface="Helvetica Neue" charset="0"/>
        </a:defRPr>
      </a:lvl1pPr>
      <a:lvl2pPr marL="1270000" indent="-635000" algn="l" defTabSz="825500" rtl="0" eaLnBrk="1" fontAlgn="base" hangingPunct="1">
        <a:spcBef>
          <a:spcPts val="5900"/>
        </a:spcBef>
        <a:spcAft>
          <a:spcPct val="0"/>
        </a:spcAft>
        <a:buSzPct val="125000"/>
        <a:buChar char="•"/>
        <a:defRPr sz="5200">
          <a:solidFill>
            <a:srgbClr val="000000"/>
          </a:solidFill>
          <a:latin typeface="+mj-lt"/>
          <a:ea typeface="Helvetica Neue" charset="0"/>
          <a:cs typeface="+mn-cs"/>
          <a:sym typeface="Helvetica Neue" charset="0"/>
        </a:defRPr>
      </a:lvl2pPr>
      <a:lvl3pPr marL="1905000" indent="-635000" algn="l" defTabSz="825500" rtl="0" eaLnBrk="1" fontAlgn="base" hangingPunct="1">
        <a:spcBef>
          <a:spcPts val="5900"/>
        </a:spcBef>
        <a:spcAft>
          <a:spcPct val="0"/>
        </a:spcAft>
        <a:buSzPct val="125000"/>
        <a:buChar char="•"/>
        <a:defRPr sz="5200">
          <a:solidFill>
            <a:srgbClr val="000000"/>
          </a:solidFill>
          <a:latin typeface="+mj-lt"/>
          <a:ea typeface="Helvetica Neue" charset="0"/>
          <a:cs typeface="+mn-cs"/>
          <a:sym typeface="Helvetica Neue" charset="0"/>
        </a:defRPr>
      </a:lvl3pPr>
      <a:lvl4pPr marL="2540000" indent="-635000" algn="l" defTabSz="825500" rtl="0" eaLnBrk="1" fontAlgn="base" hangingPunct="1">
        <a:spcBef>
          <a:spcPts val="5900"/>
        </a:spcBef>
        <a:spcAft>
          <a:spcPct val="0"/>
        </a:spcAft>
        <a:buSzPct val="125000"/>
        <a:buChar char="•"/>
        <a:defRPr sz="5200">
          <a:solidFill>
            <a:srgbClr val="000000"/>
          </a:solidFill>
          <a:latin typeface="+mj-lt"/>
          <a:ea typeface="Helvetica Neue" charset="0"/>
          <a:cs typeface="+mn-cs"/>
          <a:sym typeface="Helvetica Neue" charset="0"/>
        </a:defRPr>
      </a:lvl4pPr>
      <a:lvl5pPr marL="3175000" indent="-635000" algn="l" defTabSz="825500" rtl="0" eaLnBrk="1" fontAlgn="base" hangingPunct="1">
        <a:spcBef>
          <a:spcPts val="5900"/>
        </a:spcBef>
        <a:spcAft>
          <a:spcPct val="0"/>
        </a:spcAft>
        <a:buSzPct val="125000"/>
        <a:buChar char="•"/>
        <a:defRPr sz="5200">
          <a:solidFill>
            <a:srgbClr val="000000"/>
          </a:solidFill>
          <a:latin typeface="+mj-lt"/>
          <a:ea typeface="Helvetica Neue" charset="0"/>
          <a:cs typeface="+mn-cs"/>
          <a:sym typeface="Helvetica Neue" charset="0"/>
        </a:defRPr>
      </a:lvl5pPr>
      <a:lvl6pPr marL="3632200" indent="-635000" algn="l" defTabSz="825500" rtl="0" eaLnBrk="1" fontAlgn="base" hangingPunct="1">
        <a:spcBef>
          <a:spcPts val="5900"/>
        </a:spcBef>
        <a:spcAft>
          <a:spcPct val="0"/>
        </a:spcAft>
        <a:buSzPct val="125000"/>
        <a:buChar char="•"/>
        <a:defRPr sz="5200">
          <a:solidFill>
            <a:srgbClr val="000000"/>
          </a:solidFill>
          <a:latin typeface="+mn-lt"/>
          <a:ea typeface="Helvetica Neue" charset="0"/>
          <a:cs typeface="+mn-cs"/>
          <a:sym typeface="Helvetica Neue" charset="0"/>
        </a:defRPr>
      </a:lvl6pPr>
      <a:lvl7pPr marL="4089400" indent="-635000" algn="l" defTabSz="825500" rtl="0" eaLnBrk="1" fontAlgn="base" hangingPunct="1">
        <a:spcBef>
          <a:spcPts val="5900"/>
        </a:spcBef>
        <a:spcAft>
          <a:spcPct val="0"/>
        </a:spcAft>
        <a:buSzPct val="125000"/>
        <a:buChar char="•"/>
        <a:defRPr sz="5200">
          <a:solidFill>
            <a:srgbClr val="000000"/>
          </a:solidFill>
          <a:latin typeface="+mn-lt"/>
          <a:ea typeface="Helvetica Neue" charset="0"/>
          <a:cs typeface="+mn-cs"/>
          <a:sym typeface="Helvetica Neue" charset="0"/>
        </a:defRPr>
      </a:lvl7pPr>
      <a:lvl8pPr marL="4546600" indent="-635000" algn="l" defTabSz="825500" rtl="0" eaLnBrk="1" fontAlgn="base" hangingPunct="1">
        <a:spcBef>
          <a:spcPts val="5900"/>
        </a:spcBef>
        <a:spcAft>
          <a:spcPct val="0"/>
        </a:spcAft>
        <a:buSzPct val="125000"/>
        <a:buChar char="•"/>
        <a:defRPr sz="5200">
          <a:solidFill>
            <a:srgbClr val="000000"/>
          </a:solidFill>
          <a:latin typeface="+mn-lt"/>
          <a:ea typeface="Helvetica Neue" charset="0"/>
          <a:cs typeface="+mn-cs"/>
          <a:sym typeface="Helvetica Neue" charset="0"/>
        </a:defRPr>
      </a:lvl8pPr>
      <a:lvl9pPr marL="5003800" indent="-635000" algn="l" defTabSz="825500" rtl="0" eaLnBrk="1" fontAlgn="base" hangingPunct="1">
        <a:spcBef>
          <a:spcPts val="5900"/>
        </a:spcBef>
        <a:spcAft>
          <a:spcPct val="0"/>
        </a:spcAft>
        <a:buSzPct val="125000"/>
        <a:buChar char="•"/>
        <a:defRPr sz="5200">
          <a:solidFill>
            <a:srgbClr val="000000"/>
          </a:solidFill>
          <a:latin typeface="+mn-lt"/>
          <a:ea typeface="Helvetica Neue" charset="0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3">
            <a:extLst>
              <a:ext uri="{FF2B5EF4-FFF2-40B4-BE49-F238E27FC236}">
                <a16:creationId xmlns:a16="http://schemas.microsoft.com/office/drawing/2014/main" id="{EC9114C5-7187-49EF-86B4-B6511223B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20279404" y="12614275"/>
            <a:ext cx="351654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4">
            <a:extLst>
              <a:ext uri="{FF2B5EF4-FFF2-40B4-BE49-F238E27FC236}">
                <a16:creationId xmlns:a16="http://schemas.microsoft.com/office/drawing/2014/main" id="{30AC3C00-9213-42EA-9062-7AD4AAD6FD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689100" y="3149600"/>
            <a:ext cx="21005800" cy="929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>
                <a:sym typeface="Helvetica Neue" charset="0"/>
              </a:rPr>
              <a:t>Click to edit Master text styles</a:t>
            </a:r>
          </a:p>
          <a:p>
            <a:pPr lvl="1"/>
            <a:r>
              <a:rPr lang="en-US" altLang="en-US" dirty="0">
                <a:sym typeface="Helvetica Neue" charset="0"/>
              </a:rPr>
              <a:t>Second level</a:t>
            </a:r>
          </a:p>
          <a:p>
            <a:pPr lvl="2"/>
            <a:r>
              <a:rPr lang="en-US" altLang="en-US" dirty="0">
                <a:sym typeface="Helvetica Neue" charset="0"/>
              </a:rPr>
              <a:t>Third level</a:t>
            </a:r>
          </a:p>
          <a:p>
            <a:pPr lvl="3"/>
            <a:r>
              <a:rPr lang="en-US" altLang="en-US" dirty="0">
                <a:sym typeface="Helvetica Neue" charset="0"/>
              </a:rPr>
              <a:t>Fourth level</a:t>
            </a:r>
          </a:p>
          <a:p>
            <a:pPr lvl="4"/>
            <a:r>
              <a:rPr lang="en-US" altLang="en-US" dirty="0">
                <a:sym typeface="Helvetica Neue" charset="0"/>
              </a:rPr>
              <a:t>Fifth level</a:t>
            </a: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83D01F65-A8B6-7C43-9E08-2E20695514B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 bwMode="auto">
          <a:xfrm>
            <a:off x="11958638" y="13081000"/>
            <a:ext cx="45243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none" lIns="50800" tIns="50800" rIns="50800" bIns="50800" numCol="1" anchor="t" anchorCtr="0" compatLnSpc="1">
            <a:prstTxWarp prst="textNoShape">
              <a:avLst/>
            </a:prstTxWarp>
          </a:bodyPr>
          <a:lstStyle>
            <a:lvl1pPr algn="ctr" eaLnBrk="1">
              <a:defRPr sz="2400" b="0">
                <a:latin typeface="+mj-lt"/>
                <a:ea typeface="ＭＳ Ｐゴシック" panose="020B0600070205080204" pitchFamily="34" charset="-128"/>
                <a:sym typeface="Helvetica Neue Light" panose="02000403000000020004" pitchFamily="2" charset="0"/>
              </a:defRPr>
            </a:lvl1pPr>
          </a:lstStyle>
          <a:p>
            <a:pPr>
              <a:defRPr/>
            </a:pPr>
            <a:fld id="{1E19F406-114C-4C5E-91B2-E3DE56C198AE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1026" name="Rectangle 1">
            <a:extLst>
              <a:ext uri="{FF2B5EF4-FFF2-40B4-BE49-F238E27FC236}">
                <a16:creationId xmlns:a16="http://schemas.microsoft.com/office/drawing/2014/main" id="{623BBF10-000C-41DB-B626-DA5CEBA49C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689100" y="355600"/>
            <a:ext cx="21005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>
                <a:sym typeface="Raleway" panose="020B0503030101060003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82464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</p:sldLayoutIdLst>
  <p:txStyles>
    <p:titleStyle>
      <a:lvl1pPr algn="ctr" defTabSz="825500" rtl="0" eaLnBrk="1" fontAlgn="base" hangingPunct="1">
        <a:spcBef>
          <a:spcPct val="0"/>
        </a:spcBef>
        <a:spcAft>
          <a:spcPct val="0"/>
        </a:spcAft>
        <a:defRPr sz="11200" b="1">
          <a:solidFill>
            <a:schemeClr val="tx1"/>
          </a:solidFill>
          <a:latin typeface="+mj-lt"/>
          <a:ea typeface="MS PGothic" panose="020B0600070205080204" pitchFamily="34" charset="-128"/>
          <a:cs typeface="+mj-cs"/>
          <a:sym typeface="Raleway" panose="020B0503030101060003" pitchFamily="34" charset="0"/>
        </a:defRPr>
      </a:lvl1pPr>
      <a:lvl2pPr algn="ctr" defTabSz="825500" rtl="0" eaLnBrk="1" fontAlgn="base" hangingPunct="1">
        <a:spcBef>
          <a:spcPct val="0"/>
        </a:spcBef>
        <a:spcAft>
          <a:spcPct val="0"/>
        </a:spcAft>
        <a:defRPr sz="11200" b="1">
          <a:solidFill>
            <a:srgbClr val="5E5E5E"/>
          </a:solidFill>
          <a:latin typeface="Raleway" charset="0"/>
          <a:ea typeface="MS PGothic" panose="020B0600070205080204" pitchFamily="34" charset="-128"/>
          <a:cs typeface="Raleway" charset="0"/>
          <a:sym typeface="Raleway" panose="020B0503030101060003" pitchFamily="34" charset="0"/>
        </a:defRPr>
      </a:lvl2pPr>
      <a:lvl3pPr algn="ctr" defTabSz="825500" rtl="0" eaLnBrk="1" fontAlgn="base" hangingPunct="1">
        <a:spcBef>
          <a:spcPct val="0"/>
        </a:spcBef>
        <a:spcAft>
          <a:spcPct val="0"/>
        </a:spcAft>
        <a:defRPr sz="11200" b="1">
          <a:solidFill>
            <a:srgbClr val="5E5E5E"/>
          </a:solidFill>
          <a:latin typeface="Raleway" charset="0"/>
          <a:ea typeface="MS PGothic" panose="020B0600070205080204" pitchFamily="34" charset="-128"/>
          <a:cs typeface="Raleway" charset="0"/>
          <a:sym typeface="Raleway" panose="020B0503030101060003" pitchFamily="34" charset="0"/>
        </a:defRPr>
      </a:lvl3pPr>
      <a:lvl4pPr algn="ctr" defTabSz="825500" rtl="0" eaLnBrk="1" fontAlgn="base" hangingPunct="1">
        <a:spcBef>
          <a:spcPct val="0"/>
        </a:spcBef>
        <a:spcAft>
          <a:spcPct val="0"/>
        </a:spcAft>
        <a:defRPr sz="11200" b="1">
          <a:solidFill>
            <a:srgbClr val="5E5E5E"/>
          </a:solidFill>
          <a:latin typeface="Raleway" charset="0"/>
          <a:ea typeface="MS PGothic" panose="020B0600070205080204" pitchFamily="34" charset="-128"/>
          <a:cs typeface="Raleway" charset="0"/>
          <a:sym typeface="Raleway" panose="020B0503030101060003" pitchFamily="34" charset="0"/>
        </a:defRPr>
      </a:lvl4pPr>
      <a:lvl5pPr algn="ctr" defTabSz="825500" rtl="0" eaLnBrk="1" fontAlgn="base" hangingPunct="1">
        <a:spcBef>
          <a:spcPct val="0"/>
        </a:spcBef>
        <a:spcAft>
          <a:spcPct val="0"/>
        </a:spcAft>
        <a:defRPr sz="11200" b="1">
          <a:solidFill>
            <a:srgbClr val="5E5E5E"/>
          </a:solidFill>
          <a:latin typeface="Raleway" charset="0"/>
          <a:ea typeface="MS PGothic" panose="020B0600070205080204" pitchFamily="34" charset="-128"/>
          <a:cs typeface="Raleway" charset="0"/>
          <a:sym typeface="Raleway" panose="020B0503030101060003" pitchFamily="34" charset="0"/>
        </a:defRPr>
      </a:lvl5pPr>
      <a:lvl6pPr marL="457200" algn="ctr" defTabSz="825500" rtl="0" eaLnBrk="1" fontAlgn="base" hangingPunct="1">
        <a:spcBef>
          <a:spcPct val="0"/>
        </a:spcBef>
        <a:spcAft>
          <a:spcPct val="0"/>
        </a:spcAft>
        <a:defRPr sz="11200" b="1">
          <a:solidFill>
            <a:srgbClr val="5E5E5E"/>
          </a:solidFill>
          <a:latin typeface="Raleway" charset="0"/>
          <a:ea typeface="ＭＳ Ｐゴシック" charset="0"/>
          <a:cs typeface="Raleway" charset="0"/>
          <a:sym typeface="Raleway" charset="0"/>
        </a:defRPr>
      </a:lvl6pPr>
      <a:lvl7pPr marL="914400" algn="ctr" defTabSz="825500" rtl="0" eaLnBrk="1" fontAlgn="base" hangingPunct="1">
        <a:spcBef>
          <a:spcPct val="0"/>
        </a:spcBef>
        <a:spcAft>
          <a:spcPct val="0"/>
        </a:spcAft>
        <a:defRPr sz="11200" b="1">
          <a:solidFill>
            <a:srgbClr val="5E5E5E"/>
          </a:solidFill>
          <a:latin typeface="Raleway" charset="0"/>
          <a:ea typeface="ＭＳ Ｐゴシック" charset="0"/>
          <a:cs typeface="Raleway" charset="0"/>
          <a:sym typeface="Raleway" charset="0"/>
        </a:defRPr>
      </a:lvl7pPr>
      <a:lvl8pPr marL="1371600" algn="ctr" defTabSz="825500" rtl="0" eaLnBrk="1" fontAlgn="base" hangingPunct="1">
        <a:spcBef>
          <a:spcPct val="0"/>
        </a:spcBef>
        <a:spcAft>
          <a:spcPct val="0"/>
        </a:spcAft>
        <a:defRPr sz="11200" b="1">
          <a:solidFill>
            <a:srgbClr val="5E5E5E"/>
          </a:solidFill>
          <a:latin typeface="Raleway" charset="0"/>
          <a:ea typeface="ＭＳ Ｐゴシック" charset="0"/>
          <a:cs typeface="Raleway" charset="0"/>
          <a:sym typeface="Raleway" charset="0"/>
        </a:defRPr>
      </a:lvl8pPr>
      <a:lvl9pPr marL="1828800" algn="ctr" defTabSz="825500" rtl="0" eaLnBrk="1" fontAlgn="base" hangingPunct="1">
        <a:spcBef>
          <a:spcPct val="0"/>
        </a:spcBef>
        <a:spcAft>
          <a:spcPct val="0"/>
        </a:spcAft>
        <a:defRPr sz="11200" b="1">
          <a:solidFill>
            <a:srgbClr val="5E5E5E"/>
          </a:solidFill>
          <a:latin typeface="Raleway" charset="0"/>
          <a:ea typeface="ＭＳ Ｐゴシック" charset="0"/>
          <a:cs typeface="Raleway" charset="0"/>
          <a:sym typeface="Raleway" charset="0"/>
        </a:defRPr>
      </a:lvl9pPr>
    </p:titleStyle>
    <p:bodyStyle>
      <a:lvl1pPr marL="635000" indent="-635000" algn="l" defTabSz="825500" rtl="0" eaLnBrk="1" fontAlgn="base" hangingPunct="1">
        <a:spcBef>
          <a:spcPts val="5900"/>
        </a:spcBef>
        <a:spcAft>
          <a:spcPct val="0"/>
        </a:spcAft>
        <a:buSzPct val="125000"/>
        <a:buChar char="•"/>
        <a:defRPr sz="5200">
          <a:solidFill>
            <a:schemeClr val="tx1"/>
          </a:solidFill>
          <a:latin typeface="+mj-lt"/>
          <a:ea typeface="MS PGothic" panose="020B0600070205080204" pitchFamily="34" charset="-128"/>
          <a:cs typeface="+mn-cs"/>
          <a:sym typeface="Helvetica Neue" charset="0"/>
        </a:defRPr>
      </a:lvl1pPr>
      <a:lvl2pPr marL="1270000" indent="-635000" algn="l" defTabSz="825500" rtl="0" eaLnBrk="1" fontAlgn="base" hangingPunct="1">
        <a:spcBef>
          <a:spcPts val="5900"/>
        </a:spcBef>
        <a:spcAft>
          <a:spcPct val="0"/>
        </a:spcAft>
        <a:buSzPct val="125000"/>
        <a:buChar char="•"/>
        <a:defRPr sz="5200">
          <a:solidFill>
            <a:schemeClr val="tx1"/>
          </a:solidFill>
          <a:latin typeface="+mj-lt"/>
          <a:ea typeface="Helvetica Neue" charset="0"/>
          <a:cs typeface="+mn-cs"/>
          <a:sym typeface="Helvetica Neue" charset="0"/>
        </a:defRPr>
      </a:lvl2pPr>
      <a:lvl3pPr marL="1905000" indent="-635000" algn="l" defTabSz="825500" rtl="0" eaLnBrk="1" fontAlgn="base" hangingPunct="1">
        <a:spcBef>
          <a:spcPts val="5900"/>
        </a:spcBef>
        <a:spcAft>
          <a:spcPct val="0"/>
        </a:spcAft>
        <a:buSzPct val="125000"/>
        <a:buChar char="•"/>
        <a:defRPr sz="5200">
          <a:solidFill>
            <a:schemeClr val="tx1"/>
          </a:solidFill>
          <a:latin typeface="+mj-lt"/>
          <a:ea typeface="Helvetica Neue" charset="0"/>
          <a:cs typeface="+mn-cs"/>
          <a:sym typeface="Helvetica Neue" charset="0"/>
        </a:defRPr>
      </a:lvl3pPr>
      <a:lvl4pPr marL="2540000" indent="-635000" algn="l" defTabSz="825500" rtl="0" eaLnBrk="1" fontAlgn="base" hangingPunct="1">
        <a:spcBef>
          <a:spcPts val="5900"/>
        </a:spcBef>
        <a:spcAft>
          <a:spcPct val="0"/>
        </a:spcAft>
        <a:buSzPct val="125000"/>
        <a:buChar char="•"/>
        <a:defRPr sz="5200">
          <a:solidFill>
            <a:schemeClr val="tx1"/>
          </a:solidFill>
          <a:latin typeface="+mj-lt"/>
          <a:ea typeface="Helvetica Neue" charset="0"/>
          <a:cs typeface="+mn-cs"/>
          <a:sym typeface="Helvetica Neue" charset="0"/>
        </a:defRPr>
      </a:lvl4pPr>
      <a:lvl5pPr marL="3175000" indent="-635000" algn="l" defTabSz="825500" rtl="0" eaLnBrk="1" fontAlgn="base" hangingPunct="1">
        <a:spcBef>
          <a:spcPts val="5900"/>
        </a:spcBef>
        <a:spcAft>
          <a:spcPct val="0"/>
        </a:spcAft>
        <a:buSzPct val="125000"/>
        <a:buChar char="•"/>
        <a:defRPr sz="5200">
          <a:solidFill>
            <a:schemeClr val="tx1"/>
          </a:solidFill>
          <a:latin typeface="+mj-lt"/>
          <a:ea typeface="Helvetica Neue" charset="0"/>
          <a:cs typeface="+mn-cs"/>
          <a:sym typeface="Helvetica Neue" charset="0"/>
        </a:defRPr>
      </a:lvl5pPr>
      <a:lvl6pPr marL="3632200" indent="-635000" algn="l" defTabSz="825500" rtl="0" eaLnBrk="1" fontAlgn="base" hangingPunct="1">
        <a:spcBef>
          <a:spcPts val="5900"/>
        </a:spcBef>
        <a:spcAft>
          <a:spcPct val="0"/>
        </a:spcAft>
        <a:buSzPct val="125000"/>
        <a:buChar char="•"/>
        <a:defRPr sz="5200">
          <a:solidFill>
            <a:srgbClr val="000000"/>
          </a:solidFill>
          <a:latin typeface="+mn-lt"/>
          <a:ea typeface="Helvetica Neue" charset="0"/>
          <a:cs typeface="+mn-cs"/>
          <a:sym typeface="Helvetica Neue" charset="0"/>
        </a:defRPr>
      </a:lvl6pPr>
      <a:lvl7pPr marL="4089400" indent="-635000" algn="l" defTabSz="825500" rtl="0" eaLnBrk="1" fontAlgn="base" hangingPunct="1">
        <a:spcBef>
          <a:spcPts val="5900"/>
        </a:spcBef>
        <a:spcAft>
          <a:spcPct val="0"/>
        </a:spcAft>
        <a:buSzPct val="125000"/>
        <a:buChar char="•"/>
        <a:defRPr sz="5200">
          <a:solidFill>
            <a:srgbClr val="000000"/>
          </a:solidFill>
          <a:latin typeface="+mn-lt"/>
          <a:ea typeface="Helvetica Neue" charset="0"/>
          <a:cs typeface="+mn-cs"/>
          <a:sym typeface="Helvetica Neue" charset="0"/>
        </a:defRPr>
      </a:lvl7pPr>
      <a:lvl8pPr marL="4546600" indent="-635000" algn="l" defTabSz="825500" rtl="0" eaLnBrk="1" fontAlgn="base" hangingPunct="1">
        <a:spcBef>
          <a:spcPts val="5900"/>
        </a:spcBef>
        <a:spcAft>
          <a:spcPct val="0"/>
        </a:spcAft>
        <a:buSzPct val="125000"/>
        <a:buChar char="•"/>
        <a:defRPr sz="5200">
          <a:solidFill>
            <a:srgbClr val="000000"/>
          </a:solidFill>
          <a:latin typeface="+mn-lt"/>
          <a:ea typeface="Helvetica Neue" charset="0"/>
          <a:cs typeface="+mn-cs"/>
          <a:sym typeface="Helvetica Neue" charset="0"/>
        </a:defRPr>
      </a:lvl8pPr>
      <a:lvl9pPr marL="5003800" indent="-635000" algn="l" defTabSz="825500" rtl="0" eaLnBrk="1" fontAlgn="base" hangingPunct="1">
        <a:spcBef>
          <a:spcPts val="5900"/>
        </a:spcBef>
        <a:spcAft>
          <a:spcPct val="0"/>
        </a:spcAft>
        <a:buSzPct val="125000"/>
        <a:buChar char="•"/>
        <a:defRPr sz="5200">
          <a:solidFill>
            <a:srgbClr val="000000"/>
          </a:solidFill>
          <a:latin typeface="+mn-lt"/>
          <a:ea typeface="Helvetica Neue" charset="0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4">
            <a:extLst>
              <a:ext uri="{FF2B5EF4-FFF2-40B4-BE49-F238E27FC236}">
                <a16:creationId xmlns:a16="http://schemas.microsoft.com/office/drawing/2014/main" id="{30AC3C00-9213-42EA-9062-7AD4AAD6FD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689100" y="3149600"/>
            <a:ext cx="21005800" cy="929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Helvetica Neue" charset="0"/>
              </a:rPr>
              <a:t>Second level</a:t>
            </a:r>
          </a:p>
          <a:p>
            <a:pPr lvl="2"/>
            <a:r>
              <a:rPr lang="en-US" altLang="en-US">
                <a:sym typeface="Helvetica Neue" charset="0"/>
              </a:rPr>
              <a:t>Third level</a:t>
            </a:r>
          </a:p>
          <a:p>
            <a:pPr lvl="3"/>
            <a:r>
              <a:rPr lang="en-US" altLang="en-US">
                <a:sym typeface="Helvetica Neue" charset="0"/>
              </a:rPr>
              <a:t>Fourth level</a:t>
            </a:r>
          </a:p>
          <a:p>
            <a:pPr lvl="4"/>
            <a:r>
              <a:rPr lang="en-US" altLang="en-US">
                <a:sym typeface="Helvetica Neue" charset="0"/>
              </a:rPr>
              <a:t>Fifth level</a:t>
            </a:r>
            <a:endParaRPr lang="en-US" altLang="en-US" dirty="0">
              <a:sym typeface="Helvetica Neue" charset="0"/>
            </a:endParaRP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83D01F65-A8B6-7C43-9E08-2E20695514B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 bwMode="auto">
          <a:xfrm>
            <a:off x="11958638" y="13081000"/>
            <a:ext cx="45243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none" lIns="50800" tIns="50800" rIns="50800" bIns="50800" numCol="1" anchor="t" anchorCtr="0" compatLnSpc="1">
            <a:prstTxWarp prst="textNoShape">
              <a:avLst/>
            </a:prstTxWarp>
          </a:bodyPr>
          <a:lstStyle>
            <a:lvl1pPr algn="ctr" eaLnBrk="1">
              <a:defRPr sz="2400" b="0">
                <a:latin typeface="+mj-lt"/>
                <a:ea typeface="ＭＳ Ｐゴシック" panose="020B0600070205080204" pitchFamily="34" charset="-128"/>
                <a:sym typeface="Helvetica Neue Light" panose="02000403000000020004" pitchFamily="2" charset="0"/>
              </a:defRPr>
            </a:lvl1pPr>
          </a:lstStyle>
          <a:p>
            <a:pPr>
              <a:defRPr/>
            </a:pPr>
            <a:fld id="{1E19F406-114C-4C5E-91B2-E3DE56C198AE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1026" name="Rectangle 1">
            <a:extLst>
              <a:ext uri="{FF2B5EF4-FFF2-40B4-BE49-F238E27FC236}">
                <a16:creationId xmlns:a16="http://schemas.microsoft.com/office/drawing/2014/main" id="{623BBF10-000C-41DB-B626-DA5CEBA49C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689100" y="355600"/>
            <a:ext cx="21005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>
                <a:sym typeface="Raleway" panose="020B0503030101060003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4135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txStyles>
    <p:titleStyle>
      <a:lvl1pPr algn="ctr" defTabSz="825500" rtl="0" eaLnBrk="1" fontAlgn="base" hangingPunct="1">
        <a:spcBef>
          <a:spcPct val="0"/>
        </a:spcBef>
        <a:spcAft>
          <a:spcPct val="0"/>
        </a:spcAft>
        <a:defRPr sz="11200" b="1">
          <a:solidFill>
            <a:schemeClr val="tx1"/>
          </a:solidFill>
          <a:latin typeface="+mj-lt"/>
          <a:ea typeface="MS PGothic" panose="020B0600070205080204" pitchFamily="34" charset="-128"/>
          <a:cs typeface="+mj-cs"/>
          <a:sym typeface="Raleway" panose="020B0503030101060003" pitchFamily="34" charset="0"/>
        </a:defRPr>
      </a:lvl1pPr>
      <a:lvl2pPr algn="ctr" defTabSz="825500" rtl="0" eaLnBrk="1" fontAlgn="base" hangingPunct="1">
        <a:spcBef>
          <a:spcPct val="0"/>
        </a:spcBef>
        <a:spcAft>
          <a:spcPct val="0"/>
        </a:spcAft>
        <a:defRPr sz="11200" b="1">
          <a:solidFill>
            <a:srgbClr val="5E5E5E"/>
          </a:solidFill>
          <a:latin typeface="Raleway" charset="0"/>
          <a:ea typeface="MS PGothic" panose="020B0600070205080204" pitchFamily="34" charset="-128"/>
          <a:cs typeface="Raleway" charset="0"/>
          <a:sym typeface="Raleway" panose="020B0503030101060003" pitchFamily="34" charset="0"/>
        </a:defRPr>
      </a:lvl2pPr>
      <a:lvl3pPr algn="ctr" defTabSz="825500" rtl="0" eaLnBrk="1" fontAlgn="base" hangingPunct="1">
        <a:spcBef>
          <a:spcPct val="0"/>
        </a:spcBef>
        <a:spcAft>
          <a:spcPct val="0"/>
        </a:spcAft>
        <a:defRPr sz="11200" b="1">
          <a:solidFill>
            <a:srgbClr val="5E5E5E"/>
          </a:solidFill>
          <a:latin typeface="Raleway" charset="0"/>
          <a:ea typeface="MS PGothic" panose="020B0600070205080204" pitchFamily="34" charset="-128"/>
          <a:cs typeface="Raleway" charset="0"/>
          <a:sym typeface="Raleway" panose="020B0503030101060003" pitchFamily="34" charset="0"/>
        </a:defRPr>
      </a:lvl3pPr>
      <a:lvl4pPr algn="ctr" defTabSz="825500" rtl="0" eaLnBrk="1" fontAlgn="base" hangingPunct="1">
        <a:spcBef>
          <a:spcPct val="0"/>
        </a:spcBef>
        <a:spcAft>
          <a:spcPct val="0"/>
        </a:spcAft>
        <a:defRPr sz="11200" b="1">
          <a:solidFill>
            <a:srgbClr val="5E5E5E"/>
          </a:solidFill>
          <a:latin typeface="Raleway" charset="0"/>
          <a:ea typeface="MS PGothic" panose="020B0600070205080204" pitchFamily="34" charset="-128"/>
          <a:cs typeface="Raleway" charset="0"/>
          <a:sym typeface="Raleway" panose="020B0503030101060003" pitchFamily="34" charset="0"/>
        </a:defRPr>
      </a:lvl4pPr>
      <a:lvl5pPr algn="ctr" defTabSz="825500" rtl="0" eaLnBrk="1" fontAlgn="base" hangingPunct="1">
        <a:spcBef>
          <a:spcPct val="0"/>
        </a:spcBef>
        <a:spcAft>
          <a:spcPct val="0"/>
        </a:spcAft>
        <a:defRPr sz="11200" b="1">
          <a:solidFill>
            <a:srgbClr val="5E5E5E"/>
          </a:solidFill>
          <a:latin typeface="Raleway" charset="0"/>
          <a:ea typeface="MS PGothic" panose="020B0600070205080204" pitchFamily="34" charset="-128"/>
          <a:cs typeface="Raleway" charset="0"/>
          <a:sym typeface="Raleway" panose="020B0503030101060003" pitchFamily="34" charset="0"/>
        </a:defRPr>
      </a:lvl5pPr>
      <a:lvl6pPr marL="457200" algn="ctr" defTabSz="825500" rtl="0" eaLnBrk="1" fontAlgn="base" hangingPunct="1">
        <a:spcBef>
          <a:spcPct val="0"/>
        </a:spcBef>
        <a:spcAft>
          <a:spcPct val="0"/>
        </a:spcAft>
        <a:defRPr sz="11200" b="1">
          <a:solidFill>
            <a:srgbClr val="5E5E5E"/>
          </a:solidFill>
          <a:latin typeface="Raleway" charset="0"/>
          <a:ea typeface="ＭＳ Ｐゴシック" charset="0"/>
          <a:cs typeface="Raleway" charset="0"/>
          <a:sym typeface="Raleway" charset="0"/>
        </a:defRPr>
      </a:lvl6pPr>
      <a:lvl7pPr marL="914400" algn="ctr" defTabSz="825500" rtl="0" eaLnBrk="1" fontAlgn="base" hangingPunct="1">
        <a:spcBef>
          <a:spcPct val="0"/>
        </a:spcBef>
        <a:spcAft>
          <a:spcPct val="0"/>
        </a:spcAft>
        <a:defRPr sz="11200" b="1">
          <a:solidFill>
            <a:srgbClr val="5E5E5E"/>
          </a:solidFill>
          <a:latin typeface="Raleway" charset="0"/>
          <a:ea typeface="ＭＳ Ｐゴシック" charset="0"/>
          <a:cs typeface="Raleway" charset="0"/>
          <a:sym typeface="Raleway" charset="0"/>
        </a:defRPr>
      </a:lvl7pPr>
      <a:lvl8pPr marL="1371600" algn="ctr" defTabSz="825500" rtl="0" eaLnBrk="1" fontAlgn="base" hangingPunct="1">
        <a:spcBef>
          <a:spcPct val="0"/>
        </a:spcBef>
        <a:spcAft>
          <a:spcPct val="0"/>
        </a:spcAft>
        <a:defRPr sz="11200" b="1">
          <a:solidFill>
            <a:srgbClr val="5E5E5E"/>
          </a:solidFill>
          <a:latin typeface="Raleway" charset="0"/>
          <a:ea typeface="ＭＳ Ｐゴシック" charset="0"/>
          <a:cs typeface="Raleway" charset="0"/>
          <a:sym typeface="Raleway" charset="0"/>
        </a:defRPr>
      </a:lvl8pPr>
      <a:lvl9pPr marL="1828800" algn="ctr" defTabSz="825500" rtl="0" eaLnBrk="1" fontAlgn="base" hangingPunct="1">
        <a:spcBef>
          <a:spcPct val="0"/>
        </a:spcBef>
        <a:spcAft>
          <a:spcPct val="0"/>
        </a:spcAft>
        <a:defRPr sz="11200" b="1">
          <a:solidFill>
            <a:srgbClr val="5E5E5E"/>
          </a:solidFill>
          <a:latin typeface="Raleway" charset="0"/>
          <a:ea typeface="ＭＳ Ｐゴシック" charset="0"/>
          <a:cs typeface="Raleway" charset="0"/>
          <a:sym typeface="Raleway" charset="0"/>
        </a:defRPr>
      </a:lvl9pPr>
    </p:titleStyle>
    <p:bodyStyle>
      <a:lvl1pPr marL="635000" indent="-635000" algn="l" defTabSz="825500" rtl="0" eaLnBrk="1" fontAlgn="base" hangingPunct="1">
        <a:spcBef>
          <a:spcPts val="5900"/>
        </a:spcBef>
        <a:spcAft>
          <a:spcPct val="0"/>
        </a:spcAft>
        <a:buSzPct val="125000"/>
        <a:buChar char="•"/>
        <a:defRPr sz="5200">
          <a:solidFill>
            <a:schemeClr val="tx1"/>
          </a:solidFill>
          <a:latin typeface="+mj-lt"/>
          <a:ea typeface="MS PGothic" panose="020B0600070205080204" pitchFamily="34" charset="-128"/>
          <a:cs typeface="+mn-cs"/>
          <a:sym typeface="Helvetica Neue" charset="0"/>
        </a:defRPr>
      </a:lvl1pPr>
      <a:lvl2pPr marL="1270000" indent="-635000" algn="l" defTabSz="825500" rtl="0" eaLnBrk="1" fontAlgn="base" hangingPunct="1">
        <a:spcBef>
          <a:spcPts val="5900"/>
        </a:spcBef>
        <a:spcAft>
          <a:spcPct val="0"/>
        </a:spcAft>
        <a:buSzPct val="125000"/>
        <a:buChar char="•"/>
        <a:defRPr sz="5200">
          <a:solidFill>
            <a:schemeClr val="tx1"/>
          </a:solidFill>
          <a:latin typeface="+mj-lt"/>
          <a:ea typeface="Helvetica Neue" charset="0"/>
          <a:cs typeface="+mn-cs"/>
          <a:sym typeface="Helvetica Neue" charset="0"/>
        </a:defRPr>
      </a:lvl2pPr>
      <a:lvl3pPr marL="1905000" indent="-635000" algn="l" defTabSz="825500" rtl="0" eaLnBrk="1" fontAlgn="base" hangingPunct="1">
        <a:spcBef>
          <a:spcPts val="5900"/>
        </a:spcBef>
        <a:spcAft>
          <a:spcPct val="0"/>
        </a:spcAft>
        <a:buSzPct val="125000"/>
        <a:buChar char="•"/>
        <a:defRPr sz="5200">
          <a:solidFill>
            <a:schemeClr val="tx1"/>
          </a:solidFill>
          <a:latin typeface="+mj-lt"/>
          <a:ea typeface="Helvetica Neue" charset="0"/>
          <a:cs typeface="+mn-cs"/>
          <a:sym typeface="Helvetica Neue" charset="0"/>
        </a:defRPr>
      </a:lvl3pPr>
      <a:lvl4pPr marL="2540000" indent="-635000" algn="l" defTabSz="825500" rtl="0" eaLnBrk="1" fontAlgn="base" hangingPunct="1">
        <a:spcBef>
          <a:spcPts val="5900"/>
        </a:spcBef>
        <a:spcAft>
          <a:spcPct val="0"/>
        </a:spcAft>
        <a:buSzPct val="125000"/>
        <a:buChar char="•"/>
        <a:defRPr sz="5200">
          <a:solidFill>
            <a:schemeClr val="tx1"/>
          </a:solidFill>
          <a:latin typeface="+mj-lt"/>
          <a:ea typeface="Helvetica Neue" charset="0"/>
          <a:cs typeface="+mn-cs"/>
          <a:sym typeface="Helvetica Neue" charset="0"/>
        </a:defRPr>
      </a:lvl4pPr>
      <a:lvl5pPr marL="3175000" indent="-635000" algn="l" defTabSz="825500" rtl="0" eaLnBrk="1" fontAlgn="base" hangingPunct="1">
        <a:spcBef>
          <a:spcPts val="5900"/>
        </a:spcBef>
        <a:spcAft>
          <a:spcPct val="0"/>
        </a:spcAft>
        <a:buSzPct val="125000"/>
        <a:buChar char="•"/>
        <a:defRPr sz="5200">
          <a:solidFill>
            <a:schemeClr val="tx1"/>
          </a:solidFill>
          <a:latin typeface="+mj-lt"/>
          <a:ea typeface="Helvetica Neue" charset="0"/>
          <a:cs typeface="+mn-cs"/>
          <a:sym typeface="Helvetica Neue" charset="0"/>
        </a:defRPr>
      </a:lvl5pPr>
      <a:lvl6pPr marL="3632200" indent="-635000" algn="l" defTabSz="825500" rtl="0" eaLnBrk="1" fontAlgn="base" hangingPunct="1">
        <a:spcBef>
          <a:spcPts val="5900"/>
        </a:spcBef>
        <a:spcAft>
          <a:spcPct val="0"/>
        </a:spcAft>
        <a:buSzPct val="125000"/>
        <a:buChar char="•"/>
        <a:defRPr sz="5200">
          <a:solidFill>
            <a:srgbClr val="000000"/>
          </a:solidFill>
          <a:latin typeface="+mn-lt"/>
          <a:ea typeface="Helvetica Neue" charset="0"/>
          <a:cs typeface="+mn-cs"/>
          <a:sym typeface="Helvetica Neue" charset="0"/>
        </a:defRPr>
      </a:lvl6pPr>
      <a:lvl7pPr marL="4089400" indent="-635000" algn="l" defTabSz="825500" rtl="0" eaLnBrk="1" fontAlgn="base" hangingPunct="1">
        <a:spcBef>
          <a:spcPts val="5900"/>
        </a:spcBef>
        <a:spcAft>
          <a:spcPct val="0"/>
        </a:spcAft>
        <a:buSzPct val="125000"/>
        <a:buChar char="•"/>
        <a:defRPr sz="5200">
          <a:solidFill>
            <a:srgbClr val="000000"/>
          </a:solidFill>
          <a:latin typeface="+mn-lt"/>
          <a:ea typeface="Helvetica Neue" charset="0"/>
          <a:cs typeface="+mn-cs"/>
          <a:sym typeface="Helvetica Neue" charset="0"/>
        </a:defRPr>
      </a:lvl7pPr>
      <a:lvl8pPr marL="4546600" indent="-635000" algn="l" defTabSz="825500" rtl="0" eaLnBrk="1" fontAlgn="base" hangingPunct="1">
        <a:spcBef>
          <a:spcPts val="5900"/>
        </a:spcBef>
        <a:spcAft>
          <a:spcPct val="0"/>
        </a:spcAft>
        <a:buSzPct val="125000"/>
        <a:buChar char="•"/>
        <a:defRPr sz="5200">
          <a:solidFill>
            <a:srgbClr val="000000"/>
          </a:solidFill>
          <a:latin typeface="+mn-lt"/>
          <a:ea typeface="Helvetica Neue" charset="0"/>
          <a:cs typeface="+mn-cs"/>
          <a:sym typeface="Helvetica Neue" charset="0"/>
        </a:defRPr>
      </a:lvl8pPr>
      <a:lvl9pPr marL="5003800" indent="-635000" algn="l" defTabSz="825500" rtl="0" eaLnBrk="1" fontAlgn="base" hangingPunct="1">
        <a:spcBef>
          <a:spcPts val="5900"/>
        </a:spcBef>
        <a:spcAft>
          <a:spcPct val="0"/>
        </a:spcAft>
        <a:buSzPct val="125000"/>
        <a:buChar char="•"/>
        <a:defRPr sz="5200">
          <a:solidFill>
            <a:srgbClr val="000000"/>
          </a:solidFill>
          <a:latin typeface="+mn-lt"/>
          <a:ea typeface="Helvetica Neue" charset="0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B6BD93-F348-8254-9065-9A6D1CCD5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38100"/>
            <a:ext cx="20024970" cy="12458700"/>
          </a:xfrm>
          <a:prstGeom prst="rect">
            <a:avLst/>
          </a:prstGeom>
          <a:effectLst>
            <a:softEdge rad="355600"/>
          </a:effec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>
            <a:extLst>
              <a:ext uri="{FF2B5EF4-FFF2-40B4-BE49-F238E27FC236}">
                <a16:creationId xmlns:a16="http://schemas.microsoft.com/office/drawing/2014/main" id="{ACA9A014-411F-41F3-8564-A9F40275BD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altLang="en-US" dirty="0"/>
              <a:t>CESC Support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F5FD313A-898C-39EC-7F81-6783BB3FC9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8001000"/>
            <a:ext cx="13144500" cy="516255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95ECA3-8247-3798-2DDC-F245AE7ED43F}"/>
              </a:ext>
            </a:extLst>
          </p:cNvPr>
          <p:cNvSpPr txBox="1"/>
          <p:nvPr/>
        </p:nvSpPr>
        <p:spPr>
          <a:xfrm>
            <a:off x="14097000" y="3810000"/>
            <a:ext cx="8597900" cy="88170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 Light"/>
                <a:ea typeface="+mn-ea"/>
                <a:cs typeface="+mn-cs"/>
              </a:rPr>
              <a:t>Bring down the assets to shop </a:t>
            </a:r>
          </a:p>
          <a:p>
            <a:pPr marL="228600" marR="0" lvl="0" indent="-2286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 Light"/>
                <a:ea typeface="+mn-ea"/>
                <a:cs typeface="+mn-cs"/>
              </a:rPr>
              <a:t>Rounding the floors to find broken assets</a:t>
            </a:r>
          </a:p>
          <a:p>
            <a:pPr marL="228600" marR="0" lvl="0" indent="-2286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 Light"/>
                <a:ea typeface="+mn-ea"/>
                <a:cs typeface="+mn-cs"/>
              </a:rPr>
              <a:t>Taking asset back to department</a:t>
            </a:r>
          </a:p>
          <a:p>
            <a:pPr marL="228600" marR="0" lvl="0" indent="-2286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 Light"/>
                <a:ea typeface="+mn-ea"/>
                <a:cs typeface="+mn-cs"/>
              </a:rPr>
              <a:t>Following up on work orders</a:t>
            </a:r>
          </a:p>
          <a:p>
            <a:pPr marL="228600" marR="0" lvl="0" indent="-2286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 Light"/>
                <a:ea typeface="+mn-ea"/>
                <a:cs typeface="+mn-cs"/>
              </a:rPr>
              <a:t>Calling for RMA/RGA</a:t>
            </a:r>
          </a:p>
          <a:p>
            <a:pPr marL="228600" marR="0" lvl="0" indent="-2286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 Light"/>
                <a:ea typeface="+mn-ea"/>
                <a:cs typeface="+mn-cs"/>
              </a:rPr>
              <a:t>Shipping asset out</a:t>
            </a:r>
          </a:p>
          <a:p>
            <a:pPr marL="228600" marR="0" lvl="0" indent="-2286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 Light"/>
                <a:ea typeface="+mn-ea"/>
                <a:cs typeface="+mn-cs"/>
              </a:rPr>
              <a:t>Following up on asset that are out with vendor</a:t>
            </a:r>
          </a:p>
          <a:p>
            <a:pPr marL="228600" marR="0" lvl="0" indent="-2286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 Light"/>
                <a:ea typeface="+mn-ea"/>
                <a:cs typeface="+mn-cs"/>
              </a:rPr>
              <a:t>Once asset comes back from vendor- scan service report to work order</a:t>
            </a:r>
          </a:p>
          <a:p>
            <a:pPr marL="228600" marR="0" lvl="0" indent="-2286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 Light"/>
                <a:ea typeface="+mn-ea"/>
                <a:cs typeface="+mn-cs"/>
              </a:rPr>
              <a:t>Cables -switch out broken cables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 Light"/>
                <a:ea typeface="+mn-ea"/>
                <a:cs typeface="+mn-cs"/>
              </a:rPr>
              <a:t>**reminder to document everything in the workorder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EF31A8-F85A-F3C1-9993-665A6BD113B1}"/>
              </a:ext>
            </a:extLst>
          </p:cNvPr>
          <p:cNvSpPr txBox="1"/>
          <p:nvPr/>
        </p:nvSpPr>
        <p:spPr>
          <a:xfrm>
            <a:off x="1085850" y="4709035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+mj-lt"/>
                <a:cs typeface="+mj-cs"/>
              </a:rPr>
              <a:t>How to efficiently support Techs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28E54D2-5C9E-BCD6-AB7F-85FEDAF28F19}"/>
              </a:ext>
            </a:extLst>
          </p:cNvPr>
          <p:cNvSpPr txBox="1"/>
          <p:nvPr/>
        </p:nvSpPr>
        <p:spPr>
          <a:xfrm>
            <a:off x="9677400" y="3657600"/>
            <a:ext cx="12192000" cy="9042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 Light"/>
                <a:ea typeface="+mn-ea"/>
                <a:cs typeface="+mn-cs"/>
              </a:rPr>
              <a:t>Philips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 Light"/>
                <a:ea typeface="+mn-ea"/>
                <a:cs typeface="+mn-cs"/>
              </a:rPr>
              <a:t>Bilichek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 Light"/>
                <a:ea typeface="+mn-ea"/>
                <a:cs typeface="+mn-cs"/>
              </a:rPr>
              <a:t> getting that case number and RMA can take 20 minutes on the phone</a:t>
            </a:r>
          </a:p>
          <a:p>
            <a:pPr marL="228600" marR="0" lvl="0" indent="-2286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 Light"/>
                <a:ea typeface="+mn-ea"/>
                <a:cs typeface="+mn-cs"/>
              </a:rPr>
              <a:t>Blenders PM5200/PM5300 </a:t>
            </a:r>
          </a:p>
          <a:p>
            <a:pPr marL="228600" marR="0" lvl="0" indent="-2286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 Light"/>
                <a:ea typeface="+mn-ea"/>
                <a:cs typeface="+mn-cs"/>
              </a:rPr>
              <a:t>Sechrist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 Light"/>
                <a:ea typeface="+mn-ea"/>
                <a:cs typeface="+mn-cs"/>
              </a:rPr>
              <a:t> Blenders</a:t>
            </a:r>
          </a:p>
          <a:p>
            <a:pPr marL="228600" marR="0" lvl="0" indent="-2286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 Light"/>
                <a:ea typeface="+mn-ea"/>
                <a:cs typeface="+mn-cs"/>
              </a:rPr>
              <a:t>Toco/ US Transducers</a:t>
            </a:r>
          </a:p>
          <a:p>
            <a:pPr marL="228600" marR="0" lvl="0" indent="-2286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 Light"/>
                <a:ea typeface="+mn-ea"/>
                <a:cs typeface="+mn-cs"/>
              </a:rPr>
              <a:t>M692 Thermometers</a:t>
            </a:r>
          </a:p>
          <a:p>
            <a:pPr marL="228600" marR="0" lvl="0" indent="-2286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 Light"/>
                <a:ea typeface="+mn-ea"/>
                <a:cs typeface="+mn-cs"/>
              </a:rPr>
              <a:t>Posey Alarms</a:t>
            </a:r>
          </a:p>
          <a:p>
            <a:pPr marL="228600" marR="0" lvl="0" indent="-2286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 Light"/>
                <a:ea typeface="+mn-ea"/>
                <a:cs typeface="+mn-cs"/>
              </a:rPr>
              <a:t>Exergen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 Light"/>
                <a:ea typeface="+mn-ea"/>
                <a:cs typeface="+mn-cs"/>
              </a:rPr>
              <a:t> Tat-5000/Tat-5000s</a:t>
            </a:r>
          </a:p>
          <a:p>
            <a:pPr marL="228600" marR="0" lvl="0" indent="-2286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 Light"/>
                <a:ea typeface="+mn-ea"/>
                <a:cs typeface="+mn-cs"/>
              </a:rPr>
              <a:t>Epumps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Source Sans Pro Ligh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 Light"/>
                <a:ea typeface="+mn-ea"/>
                <a:cs typeface="+mn-cs"/>
              </a:rPr>
              <a:t>Breast Pump exchanges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 Light"/>
                <a:ea typeface="+mn-ea"/>
                <a:cs typeface="+mn-cs"/>
              </a:rPr>
              <a:t>PM10N Pulse ox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0DC191-3B86-5084-A146-7BE2AD1A8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4648199"/>
            <a:ext cx="1828800" cy="32725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C0874B-C661-0090-08CE-6E26C0935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744" y="9427038"/>
            <a:ext cx="2504719" cy="32725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83621E-40B3-97C1-4994-D1DB197640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6978" y="2529844"/>
            <a:ext cx="5305425" cy="46672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B49AE0-2B99-EF1A-7A51-E94080FD7A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0" y="8210697"/>
            <a:ext cx="4781550" cy="31527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CFCDD35-B98F-1A02-BC7C-5F7734671B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31325" y="369468"/>
            <a:ext cx="1962150" cy="59150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1E7E2D2-07A0-993D-512B-335EE688FD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11913" y="6284493"/>
            <a:ext cx="2838450" cy="44672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2142505-44DE-82BA-647A-44D9240AAC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72779" y="5220656"/>
            <a:ext cx="3771900" cy="395287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0F75AE0-EEA2-8AE3-8290-6F3CE7AD65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93727" y="11980489"/>
            <a:ext cx="2457450" cy="143827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31E297A-2EF4-E46F-8E77-ADEB69238C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88000" y="1829103"/>
            <a:ext cx="2691785" cy="209125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4D26B8E-0184-B6F3-B042-8D2C341D337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874385" y="9427038"/>
            <a:ext cx="2640606" cy="4067322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AF14B19B-FE7E-1C7B-412A-5127B3ACF3A8}"/>
              </a:ext>
            </a:extLst>
          </p:cNvPr>
          <p:cNvSpPr txBox="1">
            <a:spLocks noChangeArrowheads="1"/>
          </p:cNvSpPr>
          <p:nvPr/>
        </p:nvSpPr>
        <p:spPr>
          <a:xfrm>
            <a:off x="1689100" y="334852"/>
            <a:ext cx="21005800" cy="2286000"/>
          </a:xfrm>
          <a:prstGeom prst="rect">
            <a:avLst/>
          </a:prstGeom>
        </p:spPr>
        <p:txBody>
          <a:bodyPr/>
          <a:lstStyle>
            <a:lvl1pPr algn="ctr" defTabSz="825500" rtl="0" eaLnBrk="1" fontAlgn="base" hangingPunct="1">
              <a:spcBef>
                <a:spcPct val="0"/>
              </a:spcBef>
              <a:spcAft>
                <a:spcPct val="0"/>
              </a:spcAft>
              <a:defRPr sz="11200" b="1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+mj-cs"/>
                <a:sym typeface="Raleway" panose="020B0503030101060003" pitchFamily="34" charset="0"/>
              </a:defRPr>
            </a:lvl1pPr>
            <a:lvl2pPr algn="ctr" defTabSz="825500" rtl="0" eaLnBrk="1" fontAlgn="base" hangingPunct="1">
              <a:spcBef>
                <a:spcPct val="0"/>
              </a:spcBef>
              <a:spcAft>
                <a:spcPct val="0"/>
              </a:spcAft>
              <a:defRPr sz="11200" b="1">
                <a:solidFill>
                  <a:srgbClr val="5E5E5E"/>
                </a:solidFill>
                <a:latin typeface="Raleway" charset="0"/>
                <a:ea typeface="MS PGothic" panose="020B0600070205080204" pitchFamily="34" charset="-128"/>
                <a:cs typeface="Raleway" charset="0"/>
                <a:sym typeface="Raleway" panose="020B0503030101060003" pitchFamily="34" charset="0"/>
              </a:defRPr>
            </a:lvl2pPr>
            <a:lvl3pPr algn="ctr" defTabSz="825500" rtl="0" eaLnBrk="1" fontAlgn="base" hangingPunct="1">
              <a:spcBef>
                <a:spcPct val="0"/>
              </a:spcBef>
              <a:spcAft>
                <a:spcPct val="0"/>
              </a:spcAft>
              <a:defRPr sz="11200" b="1">
                <a:solidFill>
                  <a:srgbClr val="5E5E5E"/>
                </a:solidFill>
                <a:latin typeface="Raleway" charset="0"/>
                <a:ea typeface="MS PGothic" panose="020B0600070205080204" pitchFamily="34" charset="-128"/>
                <a:cs typeface="Raleway" charset="0"/>
                <a:sym typeface="Raleway" panose="020B0503030101060003" pitchFamily="34" charset="0"/>
              </a:defRPr>
            </a:lvl3pPr>
            <a:lvl4pPr algn="ctr" defTabSz="825500" rtl="0" eaLnBrk="1" fontAlgn="base" hangingPunct="1">
              <a:spcBef>
                <a:spcPct val="0"/>
              </a:spcBef>
              <a:spcAft>
                <a:spcPct val="0"/>
              </a:spcAft>
              <a:defRPr sz="11200" b="1">
                <a:solidFill>
                  <a:srgbClr val="5E5E5E"/>
                </a:solidFill>
                <a:latin typeface="Raleway" charset="0"/>
                <a:ea typeface="MS PGothic" panose="020B0600070205080204" pitchFamily="34" charset="-128"/>
                <a:cs typeface="Raleway" charset="0"/>
                <a:sym typeface="Raleway" panose="020B0503030101060003" pitchFamily="34" charset="0"/>
              </a:defRPr>
            </a:lvl4pPr>
            <a:lvl5pPr algn="ctr" defTabSz="825500" rtl="0" eaLnBrk="1" fontAlgn="base" hangingPunct="1">
              <a:spcBef>
                <a:spcPct val="0"/>
              </a:spcBef>
              <a:spcAft>
                <a:spcPct val="0"/>
              </a:spcAft>
              <a:defRPr sz="11200" b="1">
                <a:solidFill>
                  <a:srgbClr val="5E5E5E"/>
                </a:solidFill>
                <a:latin typeface="Raleway" charset="0"/>
                <a:ea typeface="MS PGothic" panose="020B0600070205080204" pitchFamily="34" charset="-128"/>
                <a:cs typeface="Raleway" charset="0"/>
                <a:sym typeface="Raleway" panose="020B0503030101060003" pitchFamily="34" charset="0"/>
              </a:defRPr>
            </a:lvl5pPr>
            <a:lvl6pPr marL="457200" algn="ctr" defTabSz="825500" rtl="0" eaLnBrk="1" fontAlgn="base" hangingPunct="1">
              <a:spcBef>
                <a:spcPct val="0"/>
              </a:spcBef>
              <a:spcAft>
                <a:spcPct val="0"/>
              </a:spcAft>
              <a:defRPr sz="11200" b="1">
                <a:solidFill>
                  <a:srgbClr val="5E5E5E"/>
                </a:solidFill>
                <a:latin typeface="Raleway" charset="0"/>
                <a:ea typeface="ＭＳ Ｐゴシック" charset="0"/>
                <a:cs typeface="Raleway" charset="0"/>
                <a:sym typeface="Raleway" charset="0"/>
              </a:defRPr>
            </a:lvl6pPr>
            <a:lvl7pPr marL="914400" algn="ctr" defTabSz="825500" rtl="0" eaLnBrk="1" fontAlgn="base" hangingPunct="1">
              <a:spcBef>
                <a:spcPct val="0"/>
              </a:spcBef>
              <a:spcAft>
                <a:spcPct val="0"/>
              </a:spcAft>
              <a:defRPr sz="11200" b="1">
                <a:solidFill>
                  <a:srgbClr val="5E5E5E"/>
                </a:solidFill>
                <a:latin typeface="Raleway" charset="0"/>
                <a:ea typeface="ＭＳ Ｐゴシック" charset="0"/>
                <a:cs typeface="Raleway" charset="0"/>
                <a:sym typeface="Raleway" charset="0"/>
              </a:defRPr>
            </a:lvl7pPr>
            <a:lvl8pPr marL="1371600" algn="ctr" defTabSz="825500" rtl="0" eaLnBrk="1" fontAlgn="base" hangingPunct="1">
              <a:spcBef>
                <a:spcPct val="0"/>
              </a:spcBef>
              <a:spcAft>
                <a:spcPct val="0"/>
              </a:spcAft>
              <a:defRPr sz="11200" b="1">
                <a:solidFill>
                  <a:srgbClr val="5E5E5E"/>
                </a:solidFill>
                <a:latin typeface="Raleway" charset="0"/>
                <a:ea typeface="ＭＳ Ｐゴシック" charset="0"/>
                <a:cs typeface="Raleway" charset="0"/>
                <a:sym typeface="Raleway" charset="0"/>
              </a:defRPr>
            </a:lvl8pPr>
            <a:lvl9pPr marL="1828800" algn="ctr" defTabSz="825500" rtl="0" eaLnBrk="1" fontAlgn="base" hangingPunct="1">
              <a:spcBef>
                <a:spcPct val="0"/>
              </a:spcBef>
              <a:spcAft>
                <a:spcPct val="0"/>
              </a:spcAft>
              <a:defRPr sz="11200" b="1">
                <a:solidFill>
                  <a:srgbClr val="5E5E5E"/>
                </a:solidFill>
                <a:latin typeface="Raleway" charset="0"/>
                <a:ea typeface="ＭＳ Ｐゴシック" charset="0"/>
                <a:cs typeface="Raleway" charset="0"/>
                <a:sym typeface="Raleway" charset="0"/>
              </a:defRPr>
            </a:lvl9pPr>
          </a:lstStyle>
          <a:p>
            <a:r>
              <a:rPr lang="en-US" altLang="en-US" kern="0" dirty="0"/>
              <a:t>Devices to call for RMA</a:t>
            </a:r>
          </a:p>
        </p:txBody>
      </p:sp>
    </p:spTree>
    <p:extLst>
      <p:ext uri="{BB962C8B-B14F-4D97-AF65-F5344CB8AC3E}">
        <p14:creationId xmlns:p14="http://schemas.microsoft.com/office/powerpoint/2010/main" val="3094579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D8575-6744-7299-3F85-87158E01D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Vendors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F0348A-31B3-B728-FCE8-73FB9041A5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Vendors with large qualities devices (spreadsheet)</a:t>
            </a:r>
          </a:p>
          <a:p>
            <a:r>
              <a:rPr lang="en-US" dirty="0"/>
              <a:t>Microscopes</a:t>
            </a:r>
          </a:p>
          <a:p>
            <a:r>
              <a:rPr lang="en-US" dirty="0"/>
              <a:t>Autoclaves</a:t>
            </a:r>
          </a:p>
          <a:p>
            <a:r>
              <a:rPr lang="en-US" dirty="0"/>
              <a:t>Exercise Equipment (Rehab / Gyms)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830879-760E-D96A-100F-4CD6C4EA1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3800" y="3181350"/>
            <a:ext cx="2857500" cy="36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9465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1EC8B316-A4F7-4B01-B2E5-01B5D0CA46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91000" y="355600"/>
            <a:ext cx="18503900" cy="2286000"/>
          </a:xfrm>
        </p:spPr>
        <p:txBody>
          <a:bodyPr/>
          <a:lstStyle/>
          <a:p>
            <a:pPr eaLnBrk="1"/>
            <a:r>
              <a:rPr lang="en-US" altLang="en-US" sz="8800" dirty="0"/>
              <a:t>Create a spreadsheet with Modalities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8CD1E69-6A46-9CDD-3A4C-AC45543ACA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1800" y="2885931"/>
            <a:ext cx="8058150" cy="1037446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A99CA4-C04F-724F-B098-1C30F28DA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4600" y="2885931"/>
            <a:ext cx="7696200" cy="957911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FEE71E6-155D-8FDA-1D4D-9D86E5242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</p:spPr>
        <p:txBody>
          <a:bodyPr/>
          <a:lstStyle/>
          <a:p>
            <a:r>
              <a:rPr lang="en-US" sz="8000" dirty="0"/>
              <a:t>Asset Type and PM frequency</a:t>
            </a:r>
          </a:p>
        </p:txBody>
      </p:sp>
      <p:pic>
        <p:nvPicPr>
          <p:cNvPr id="3" name="Content Placeholder 2" descr="A screenshot of a document&#10;&#10;Description automatically generated">
            <a:extLst>
              <a:ext uri="{FF2B5EF4-FFF2-40B4-BE49-F238E27FC236}">
                <a16:creationId xmlns:a16="http://schemas.microsoft.com/office/drawing/2014/main" id="{8596903B-EB11-7232-51F7-9273518E85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5317"/>
          <a:stretch/>
        </p:blipFill>
        <p:spPr>
          <a:xfrm>
            <a:off x="0" y="2971800"/>
            <a:ext cx="23953926" cy="9750299"/>
          </a:xfrm>
          <a:noFill/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C6E62-A6AB-0F2E-8364-3D7CA37BB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207D11-1F50-5B81-C34B-5C891937AA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5638800"/>
            <a:ext cx="13106400" cy="68072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Source Sans Pro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 Light"/>
                <a:ea typeface="+mn-ea"/>
                <a:cs typeface="+mn-cs"/>
              </a:rPr>
              <a:t>Being able to use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 Light"/>
                <a:ea typeface="+mn-ea"/>
                <a:cs typeface="+mn-cs"/>
              </a:rPr>
              <a:t>PartsSouce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 Light"/>
                <a:ea typeface="+mn-ea"/>
                <a:cs typeface="+mn-cs"/>
              </a:rPr>
              <a:t> helps us with our ISO 9001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400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Source Sans Pro Light"/>
                <a:ea typeface="+mn-ea"/>
              </a:rPr>
              <a:t>	-reports generated from PartsSource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 Light"/>
                <a:ea typeface="+mn-ea"/>
                <a:cs typeface="+mn-cs"/>
              </a:rPr>
              <a:t>		help group orders and save on shipping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400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Source Sans Pro Light"/>
                <a:ea typeface="+mn-ea"/>
              </a:rPr>
              <a:t>		helps with repairs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 Light"/>
                <a:ea typeface="+mn-ea"/>
                <a:cs typeface="+mn-cs"/>
              </a:rPr>
              <a:t>		exchange/ core returns	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400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Source Sans Pro Light"/>
                <a:ea typeface="+mn-ea"/>
              </a:rPr>
              <a:t>		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 Light"/>
                <a:ea typeface="+mn-ea"/>
                <a:cs typeface="+mn-cs"/>
              </a:rPr>
              <a:t>Parts go into the workorder as they order them.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 Light"/>
                <a:ea typeface="+mn-ea"/>
                <a:cs typeface="+mn-cs"/>
              </a:rPr>
              <a:t>Cost savings too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A01A18-4694-939D-6B03-ED4ADFBB3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355599"/>
            <a:ext cx="5987600" cy="45860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59A2EA-7959-7DF8-248F-6FB5A2B8B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4400" y="355599"/>
            <a:ext cx="7772400" cy="81384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B66475-0B68-8422-189E-11E40A3F8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8178" y="7455383"/>
            <a:ext cx="6915150" cy="602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9474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C28D5C-3A82-E9F7-AE6A-466019235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1600" y="7086600"/>
            <a:ext cx="10668000" cy="643189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DB3B5AB7-43A3-22D1-93AF-48E385B28F80}"/>
              </a:ext>
            </a:extLst>
          </p:cNvPr>
          <p:cNvSpPr txBox="1">
            <a:spLocks noChangeArrowheads="1"/>
          </p:cNvSpPr>
          <p:nvPr/>
        </p:nvSpPr>
        <p:spPr>
          <a:xfrm>
            <a:off x="4191000" y="355600"/>
            <a:ext cx="18503900" cy="2286000"/>
          </a:xfrm>
          <a:prstGeom prst="rect">
            <a:avLst/>
          </a:prstGeom>
        </p:spPr>
        <p:txBody>
          <a:bodyPr/>
          <a:lstStyle>
            <a:lvl1pPr algn="ctr" defTabSz="825500" rtl="0" eaLnBrk="1" fontAlgn="base" hangingPunct="1">
              <a:spcBef>
                <a:spcPct val="0"/>
              </a:spcBef>
              <a:spcAft>
                <a:spcPct val="0"/>
              </a:spcAft>
              <a:defRPr sz="11200" b="1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+mj-cs"/>
                <a:sym typeface="Raleway" panose="020B0503030101060003" pitchFamily="34" charset="0"/>
              </a:defRPr>
            </a:lvl1pPr>
            <a:lvl2pPr algn="ctr" defTabSz="825500" rtl="0" eaLnBrk="1" fontAlgn="base" hangingPunct="1">
              <a:spcBef>
                <a:spcPct val="0"/>
              </a:spcBef>
              <a:spcAft>
                <a:spcPct val="0"/>
              </a:spcAft>
              <a:defRPr sz="11200" b="1">
                <a:solidFill>
                  <a:srgbClr val="5E5E5E"/>
                </a:solidFill>
                <a:latin typeface="Raleway" charset="0"/>
                <a:ea typeface="MS PGothic" panose="020B0600070205080204" pitchFamily="34" charset="-128"/>
                <a:cs typeface="Raleway" charset="0"/>
                <a:sym typeface="Raleway" panose="020B0503030101060003" pitchFamily="34" charset="0"/>
              </a:defRPr>
            </a:lvl2pPr>
            <a:lvl3pPr algn="ctr" defTabSz="825500" rtl="0" eaLnBrk="1" fontAlgn="base" hangingPunct="1">
              <a:spcBef>
                <a:spcPct val="0"/>
              </a:spcBef>
              <a:spcAft>
                <a:spcPct val="0"/>
              </a:spcAft>
              <a:defRPr sz="11200" b="1">
                <a:solidFill>
                  <a:srgbClr val="5E5E5E"/>
                </a:solidFill>
                <a:latin typeface="Raleway" charset="0"/>
                <a:ea typeface="MS PGothic" panose="020B0600070205080204" pitchFamily="34" charset="-128"/>
                <a:cs typeface="Raleway" charset="0"/>
                <a:sym typeface="Raleway" panose="020B0503030101060003" pitchFamily="34" charset="0"/>
              </a:defRPr>
            </a:lvl3pPr>
            <a:lvl4pPr algn="ctr" defTabSz="825500" rtl="0" eaLnBrk="1" fontAlgn="base" hangingPunct="1">
              <a:spcBef>
                <a:spcPct val="0"/>
              </a:spcBef>
              <a:spcAft>
                <a:spcPct val="0"/>
              </a:spcAft>
              <a:defRPr sz="11200" b="1">
                <a:solidFill>
                  <a:srgbClr val="5E5E5E"/>
                </a:solidFill>
                <a:latin typeface="Raleway" charset="0"/>
                <a:ea typeface="MS PGothic" panose="020B0600070205080204" pitchFamily="34" charset="-128"/>
                <a:cs typeface="Raleway" charset="0"/>
                <a:sym typeface="Raleway" panose="020B0503030101060003" pitchFamily="34" charset="0"/>
              </a:defRPr>
            </a:lvl4pPr>
            <a:lvl5pPr algn="ctr" defTabSz="825500" rtl="0" eaLnBrk="1" fontAlgn="base" hangingPunct="1">
              <a:spcBef>
                <a:spcPct val="0"/>
              </a:spcBef>
              <a:spcAft>
                <a:spcPct val="0"/>
              </a:spcAft>
              <a:defRPr sz="11200" b="1">
                <a:solidFill>
                  <a:srgbClr val="5E5E5E"/>
                </a:solidFill>
                <a:latin typeface="Raleway" charset="0"/>
                <a:ea typeface="MS PGothic" panose="020B0600070205080204" pitchFamily="34" charset="-128"/>
                <a:cs typeface="Raleway" charset="0"/>
                <a:sym typeface="Raleway" panose="020B0503030101060003" pitchFamily="34" charset="0"/>
              </a:defRPr>
            </a:lvl5pPr>
            <a:lvl6pPr marL="457200" algn="ctr" defTabSz="825500" rtl="0" eaLnBrk="1" fontAlgn="base" hangingPunct="1">
              <a:spcBef>
                <a:spcPct val="0"/>
              </a:spcBef>
              <a:spcAft>
                <a:spcPct val="0"/>
              </a:spcAft>
              <a:defRPr sz="11200" b="1">
                <a:solidFill>
                  <a:srgbClr val="5E5E5E"/>
                </a:solidFill>
                <a:latin typeface="Raleway" charset="0"/>
                <a:ea typeface="ＭＳ Ｐゴシック" charset="0"/>
                <a:cs typeface="Raleway" charset="0"/>
                <a:sym typeface="Raleway" charset="0"/>
              </a:defRPr>
            </a:lvl6pPr>
            <a:lvl7pPr marL="914400" algn="ctr" defTabSz="825500" rtl="0" eaLnBrk="1" fontAlgn="base" hangingPunct="1">
              <a:spcBef>
                <a:spcPct val="0"/>
              </a:spcBef>
              <a:spcAft>
                <a:spcPct val="0"/>
              </a:spcAft>
              <a:defRPr sz="11200" b="1">
                <a:solidFill>
                  <a:srgbClr val="5E5E5E"/>
                </a:solidFill>
                <a:latin typeface="Raleway" charset="0"/>
                <a:ea typeface="ＭＳ Ｐゴシック" charset="0"/>
                <a:cs typeface="Raleway" charset="0"/>
                <a:sym typeface="Raleway" charset="0"/>
              </a:defRPr>
            </a:lvl7pPr>
            <a:lvl8pPr marL="1371600" algn="ctr" defTabSz="825500" rtl="0" eaLnBrk="1" fontAlgn="base" hangingPunct="1">
              <a:spcBef>
                <a:spcPct val="0"/>
              </a:spcBef>
              <a:spcAft>
                <a:spcPct val="0"/>
              </a:spcAft>
              <a:defRPr sz="11200" b="1">
                <a:solidFill>
                  <a:srgbClr val="5E5E5E"/>
                </a:solidFill>
                <a:latin typeface="Raleway" charset="0"/>
                <a:ea typeface="ＭＳ Ｐゴシック" charset="0"/>
                <a:cs typeface="Raleway" charset="0"/>
                <a:sym typeface="Raleway" charset="0"/>
              </a:defRPr>
            </a:lvl8pPr>
            <a:lvl9pPr marL="1828800" algn="ctr" defTabSz="825500" rtl="0" eaLnBrk="1" fontAlgn="base" hangingPunct="1">
              <a:spcBef>
                <a:spcPct val="0"/>
              </a:spcBef>
              <a:spcAft>
                <a:spcPct val="0"/>
              </a:spcAft>
              <a:defRPr sz="11200" b="1">
                <a:solidFill>
                  <a:srgbClr val="5E5E5E"/>
                </a:solidFill>
                <a:latin typeface="Raleway" charset="0"/>
                <a:ea typeface="ＭＳ Ｐゴシック" charset="0"/>
                <a:cs typeface="Raleway" charset="0"/>
                <a:sym typeface="Raleway" charset="0"/>
              </a:defRPr>
            </a:lvl9pPr>
          </a:lstStyle>
          <a:p>
            <a:r>
              <a:rPr lang="en-US" altLang="en-US" sz="8800" kern="0" dirty="0"/>
              <a:t>Core Return / Exchanges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ACA032-8F7D-8337-CB58-3E93F2BDA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5430" y="2051710"/>
            <a:ext cx="21219970" cy="51976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BE475B-B5FB-91C8-73B6-21048FD83587}"/>
              </a:ext>
            </a:extLst>
          </p:cNvPr>
          <p:cNvSpPr txBox="1"/>
          <p:nvPr/>
        </p:nvSpPr>
        <p:spPr>
          <a:xfrm>
            <a:off x="533400" y="7249384"/>
            <a:ext cx="7543800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dirty="0" err="1">
                <a:cs typeface="Helvetica Neue" panose="020B0604020202020204" charset="0"/>
              </a:rPr>
              <a:t>DashBoard</a:t>
            </a:r>
            <a:r>
              <a:rPr lang="en-US" sz="4400" b="0" dirty="0">
                <a:cs typeface="Helvetica Neue" panose="020B0604020202020204" charset="0"/>
              </a:rPr>
              <a:t> helps to see what need to be returned</a:t>
            </a:r>
          </a:p>
          <a:p>
            <a:endParaRPr lang="en-US" sz="4400" b="0" dirty="0">
              <a:cs typeface="Helvetica Neue" panose="020B0604020202020204" charset="0"/>
            </a:endParaRPr>
          </a:p>
          <a:p>
            <a:r>
              <a:rPr lang="en-US" sz="4400" b="0" dirty="0">
                <a:cs typeface="Helvetica Neue" panose="020B0604020202020204" charset="0"/>
              </a:rPr>
              <a:t>Parts Person – puts this large sticker on parts ordered with an Outright/Tested Exchange helping tech to send back broken part for the exchange</a:t>
            </a:r>
          </a:p>
          <a:p>
            <a:endParaRPr lang="en-US" b="0" dirty="0">
              <a:cs typeface="Helvetica Neue" panose="020B0604020202020204" charset="0"/>
            </a:endParaRPr>
          </a:p>
          <a:p>
            <a:endParaRPr lang="en-US" b="0" dirty="0">
              <a:cs typeface="Helvetica Neu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893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6539DA-B5C3-7ABC-7001-4B07F7D74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733800"/>
            <a:ext cx="6197600" cy="929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3E798C-4BAB-1B70-2F78-4566E968E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35200" y="6477000"/>
            <a:ext cx="8991600" cy="5994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2462AF-7B2F-2FBD-12CE-98FCC44E47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455"/>
          <a:stretch/>
        </p:blipFill>
        <p:spPr>
          <a:xfrm>
            <a:off x="7315202" y="4419600"/>
            <a:ext cx="7046595" cy="8336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C062CD-9ED6-E8AF-0719-0798CAEA6D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990" y="1153687"/>
            <a:ext cx="17395022" cy="247851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30A44-A785-B54F-8191-388FE2E68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Benefits for the Tech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436560-57C1-B137-C388-05BE39BC6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9100" y="3429000"/>
            <a:ext cx="10407650" cy="99314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 dirty="0"/>
              <a:t>Saving time, giving techs the opportunity to do other things                     (Turning a Wrench)</a:t>
            </a:r>
          </a:p>
          <a:p>
            <a:pPr>
              <a:lnSpc>
                <a:spcPct val="90000"/>
              </a:lnSpc>
            </a:pPr>
            <a:r>
              <a:rPr lang="en-US" sz="3300" dirty="0"/>
              <a:t>Able to spend more time to problem solving other challenges</a:t>
            </a:r>
          </a:p>
          <a:p>
            <a:pPr>
              <a:lnSpc>
                <a:spcPct val="90000"/>
              </a:lnSpc>
            </a:pPr>
            <a:r>
              <a:rPr lang="en-US" sz="3300" dirty="0"/>
              <a:t>Having a greater impact each day on work orders</a:t>
            </a:r>
          </a:p>
          <a:p>
            <a:pPr>
              <a:lnSpc>
                <a:spcPct val="90000"/>
              </a:lnSpc>
            </a:pPr>
            <a:r>
              <a:rPr lang="en-US" sz="3300" dirty="0"/>
              <a:t>Engaging with other techs helping each other</a:t>
            </a:r>
          </a:p>
          <a:p>
            <a:pPr>
              <a:lnSpc>
                <a:spcPct val="90000"/>
              </a:lnSpc>
            </a:pPr>
            <a:r>
              <a:rPr lang="en-US" sz="3300" dirty="0"/>
              <a:t>Growth of knowledge – learned by working together</a:t>
            </a:r>
          </a:p>
          <a:p>
            <a:pPr>
              <a:lnSpc>
                <a:spcPct val="90000"/>
              </a:lnSpc>
            </a:pPr>
            <a:r>
              <a:rPr lang="en-US" sz="3300" dirty="0"/>
              <a:t>Best Part is it gives the Techs more time to spend with our Care Givers and strengthen our relationships</a:t>
            </a:r>
          </a:p>
          <a:p>
            <a:pPr>
              <a:lnSpc>
                <a:spcPct val="90000"/>
              </a:lnSpc>
            </a:pPr>
            <a:endParaRPr lang="en-US" sz="33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4BF803-AAC6-6ACE-ED9B-8D98096BA1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387" r="11884"/>
          <a:stretch/>
        </p:blipFill>
        <p:spPr>
          <a:xfrm>
            <a:off x="12287252" y="2895600"/>
            <a:ext cx="10407650" cy="929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14968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1695D9-03C5-F8CE-C037-DB2274DD1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5835" y="2667000"/>
            <a:ext cx="19967942" cy="960119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F31FC0-324F-45A3-7764-BF6247646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199" y="1665276"/>
            <a:ext cx="20681877" cy="109077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5F69AA-1138-C40C-1506-B55B722BC9F1}"/>
              </a:ext>
            </a:extLst>
          </p:cNvPr>
          <p:cNvSpPr txBox="1"/>
          <p:nvPr/>
        </p:nvSpPr>
        <p:spPr>
          <a:xfrm>
            <a:off x="8839200" y="304800"/>
            <a:ext cx="739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/>
              <a:t>Good Morning</a:t>
            </a:r>
          </a:p>
        </p:txBody>
      </p:sp>
    </p:spTree>
    <p:extLst>
      <p:ext uri="{BB962C8B-B14F-4D97-AF65-F5344CB8AC3E}">
        <p14:creationId xmlns:p14="http://schemas.microsoft.com/office/powerpoint/2010/main" val="40199583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A486995-9E57-1BD6-7CC6-FE1E58318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0" y="457200"/>
            <a:ext cx="16446500" cy="2286000"/>
          </a:xfrm>
        </p:spPr>
        <p:txBody>
          <a:bodyPr/>
          <a:lstStyle/>
          <a:p>
            <a:r>
              <a:rPr lang="en-US" sz="9600" dirty="0"/>
              <a:t>Marketplace within Christiana Care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DE58CA-AC64-4750-C5FE-7EEF6A6DB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3402315"/>
            <a:ext cx="15844877" cy="988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9585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2EA58-52AA-5C17-AD38-810CA48C4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9600" y="355600"/>
            <a:ext cx="18275300" cy="2286000"/>
          </a:xfrm>
        </p:spPr>
        <p:txBody>
          <a:bodyPr/>
          <a:lstStyle/>
          <a:p>
            <a:r>
              <a:rPr lang="en-US" dirty="0"/>
              <a:t>Take Aways- </a:t>
            </a:r>
            <a:br>
              <a:rPr lang="en-US" dirty="0"/>
            </a:br>
            <a:r>
              <a:rPr lang="en-US" sz="4000" dirty="0"/>
              <a:t>Always ask the Tech as they are responsible for completed work</a:t>
            </a:r>
            <a:r>
              <a:rPr lang="en-US" sz="2000" dirty="0"/>
              <a:t>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0CEC0B-AE94-D369-80D9-EA9CE4A167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Source Sans Pro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3600" b="1" kern="1200" dirty="0">
              <a:solidFill>
                <a:prstClr val="black">
                  <a:lumMod val="65000"/>
                  <a:lumOff val="35000"/>
                </a:prstClr>
              </a:solidFill>
              <a:latin typeface="Source Sans Pro Light"/>
              <a:ea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Source Sans Pro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 Light"/>
                <a:ea typeface="+mn-ea"/>
                <a:cs typeface="+mn-cs"/>
              </a:rPr>
              <a:t>Phone/Calling:</a:t>
            </a:r>
          </a:p>
          <a:p>
            <a:pPr marL="635000" lvl="1" indent="0" defTabSz="914400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Tx/>
              <a:buNone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 Light"/>
                <a:ea typeface="+mn-ea"/>
                <a:cs typeface="+mn-cs"/>
              </a:rPr>
              <a:t>RMA/RGA repairs, returns, core parts</a:t>
            </a:r>
          </a:p>
          <a:p>
            <a:pPr marL="635000" lvl="1" indent="0" defTabSz="914400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Tx/>
              <a:buNone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 Light"/>
                <a:ea typeface="+mn-ea"/>
                <a:cs typeface="+mn-cs"/>
              </a:rPr>
              <a:t>Service reports with vendor</a:t>
            </a:r>
          </a:p>
          <a:p>
            <a:pPr marL="635000" lvl="1" indent="0" defTabSz="914400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Tx/>
              <a:buNone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 Light"/>
                <a:ea typeface="+mn-ea"/>
                <a:cs typeface="+mn-cs"/>
              </a:rPr>
              <a:t>Scanning them to workorders</a:t>
            </a:r>
          </a:p>
          <a:p>
            <a:pPr marL="635000" lvl="1" indent="0" defTabSz="914400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Tx/>
              <a:buNone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 Light"/>
                <a:ea typeface="+mn-ea"/>
                <a:cs typeface="+mn-cs"/>
              </a:rPr>
              <a:t>Scheduling PM with Vendors</a:t>
            </a:r>
          </a:p>
          <a:p>
            <a:pPr marL="635000" lvl="1" indent="0" defTabSz="914400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Tx/>
              <a:buNone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 Light"/>
                <a:ea typeface="+mn-ea"/>
                <a:cs typeface="+mn-cs"/>
              </a:rPr>
              <a:t>Calling vendors with contracts to schedule service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 Light"/>
                <a:ea typeface="+mn-ea"/>
                <a:cs typeface="+mn-cs"/>
              </a:rPr>
              <a:t>Emails:</a:t>
            </a:r>
          </a:p>
          <a:p>
            <a:pPr marL="635000" lvl="1" indent="0" defTabSz="914400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Tx/>
              <a:buNone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 Light"/>
                <a:ea typeface="+mn-ea"/>
                <a:cs typeface="+mn-cs"/>
              </a:rPr>
              <a:t>Sending the emails to get service report</a:t>
            </a:r>
          </a:p>
          <a:p>
            <a:pPr marL="635000" lvl="1" indent="0" defTabSz="914400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Tx/>
              <a:buNone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 Light"/>
                <a:ea typeface="+mn-ea"/>
                <a:cs typeface="+mn-cs"/>
              </a:rPr>
              <a:t>Bring vendors in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24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A4E48-1B34-FAC1-A4A0-38FA9EB89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800" dirty="0"/>
              <a:t>Clinical Engineering Service Coordinator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CDD59-6B2D-2819-A45F-8548C1F15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By adding these tasks to Operation Team, I was able to add a second part time person and move up to Supervisor.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835E96-C887-FC33-104B-B356ED73F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8286" y="8153400"/>
            <a:ext cx="2182714" cy="43388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4E85F8-1800-D841-9B68-70735B2DD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199609"/>
            <a:ext cx="2947737" cy="42463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6CD184-1752-4893-DD11-48943C7FE5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68737" y="8153400"/>
            <a:ext cx="5815263" cy="42645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C93B3E-30F3-34CE-6D09-1969FFE8AE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137358"/>
            <a:ext cx="13438286" cy="465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6224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6">
            <a:extLst>
              <a:ext uri="{FF2B5EF4-FFF2-40B4-BE49-F238E27FC236}">
                <a16:creationId xmlns:a16="http://schemas.microsoft.com/office/drawing/2014/main" id="{A4D66BD2-C9F9-5560-48A1-D92FD62893F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24384000" cy="13716000"/>
          </a:xfrm>
        </p:spPr>
      </p:pic>
    </p:spTree>
    <p:extLst>
      <p:ext uri="{BB962C8B-B14F-4D97-AF65-F5344CB8AC3E}">
        <p14:creationId xmlns:p14="http://schemas.microsoft.com/office/powerpoint/2010/main" val="15427736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4B947B22-D27D-D44A-BF64-B9F6D58A629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/>
        </p:blipFill>
        <p:spPr>
          <a:xfrm>
            <a:off x="0" y="0"/>
            <a:ext cx="24384000" cy="13716000"/>
          </a:xfrm>
        </p:spPr>
      </p:pic>
    </p:spTree>
    <p:extLst>
      <p:ext uri="{BB962C8B-B14F-4D97-AF65-F5344CB8AC3E}">
        <p14:creationId xmlns:p14="http://schemas.microsoft.com/office/powerpoint/2010/main" val="36596221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E73F4E-7DB4-2DB9-D9B7-BC9ECF91207A}"/>
              </a:ext>
            </a:extLst>
          </p:cNvPr>
          <p:cNvSpPr/>
          <p:nvPr/>
        </p:nvSpPr>
        <p:spPr>
          <a:xfrm>
            <a:off x="4876800" y="1600200"/>
            <a:ext cx="1264920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Thank You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A6C4E2-BA10-AE2E-E390-B70AB6A7EFA2}"/>
              </a:ext>
            </a:extLst>
          </p:cNvPr>
          <p:cNvSpPr txBox="1"/>
          <p:nvPr/>
        </p:nvSpPr>
        <p:spPr>
          <a:xfrm>
            <a:off x="381000" y="8458200"/>
            <a:ext cx="12192000" cy="43447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 Light"/>
                <a:ea typeface="+mn-ea"/>
                <a:cs typeface="+mn-cs"/>
              </a:rPr>
              <a:t>Theresa Street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5400" b="0" dirty="0">
                <a:solidFill>
                  <a:prstClr val="black">
                    <a:lumMod val="65000"/>
                    <a:lumOff val="35000"/>
                  </a:prstClr>
                </a:solidFill>
                <a:latin typeface="Source Sans Pro Light"/>
                <a:ea typeface="+mn-ea"/>
              </a:rPr>
              <a:t>Blake Collins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Source Sans Pro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 Light"/>
                <a:ea typeface="+mn-ea"/>
                <a:cs typeface="+mn-cs"/>
              </a:rPr>
              <a:t>302.733.3555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5400" b="0" dirty="0">
                <a:solidFill>
                  <a:prstClr val="black">
                    <a:lumMod val="65000"/>
                    <a:lumOff val="35000"/>
                  </a:prstClr>
                </a:solidFill>
                <a:latin typeface="Source Sans Pro Light"/>
                <a:ea typeface="+mn-ea"/>
              </a:rPr>
              <a:t>BL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 Light"/>
                <a:ea typeface="+mn-ea"/>
                <a:cs typeface="+mn-cs"/>
              </a:rPr>
              <a:t>Collins@christianacare.org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 Light"/>
                <a:ea typeface="+mn-ea"/>
                <a:cs typeface="+mn-cs"/>
              </a:rPr>
              <a:t>TheresaMarie.Street@christianacare.org</a:t>
            </a:r>
            <a:endParaRPr lang="en-US" sz="5400" dirty="0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>
            <a:extLst>
              <a:ext uri="{FF2B5EF4-FFF2-40B4-BE49-F238E27FC236}">
                <a16:creationId xmlns:a16="http://schemas.microsoft.com/office/drawing/2014/main" id="{F4D062B9-1EA6-493C-9157-53C8A96FFE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8000" y="4533900"/>
            <a:ext cx="20828000" cy="4648200"/>
          </a:xfrm>
        </p:spPr>
        <p:txBody>
          <a:bodyPr/>
          <a:lstStyle/>
          <a:p>
            <a:r>
              <a:rPr lang="en-US" sz="4400" dirty="0"/>
              <a:t>I am the Clinical Engineering Service Coordinator at Christiana Care for just over 10 years.  It has been my pleasure to work here with a great Department and team members.  My job has grown since I started, from answering phones, contracts, to workorder workflow, and helping the technicians as needed.  And that's where our talk will start.</a:t>
            </a:r>
            <a:br>
              <a:rPr lang="en-US" sz="4400" dirty="0"/>
            </a:br>
            <a:endParaRPr lang="en-US" altLang="en-US" sz="4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4565C82-5C0A-D14F-74C0-138D8C9A9E4A}"/>
              </a:ext>
            </a:extLst>
          </p:cNvPr>
          <p:cNvSpPr/>
          <p:nvPr/>
        </p:nvSpPr>
        <p:spPr>
          <a:xfrm>
            <a:off x="5682269" y="1905000"/>
            <a:ext cx="1405353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Clinical Engineering Service Coordinator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1CE2F7-1DB9-BB04-3467-86D180FAE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" y="7772400"/>
            <a:ext cx="4400550" cy="59436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asted-image.pdf">
            <a:extLst>
              <a:ext uri="{FF2B5EF4-FFF2-40B4-BE49-F238E27FC236}">
                <a16:creationId xmlns:a16="http://schemas.microsoft.com/office/drawing/2014/main" id="{2CF098A3-C5C8-4B6B-8CF4-3F3AC53FDA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6" t="53889"/>
          <a:stretch/>
        </p:blipFill>
        <p:spPr bwMode="auto">
          <a:xfrm>
            <a:off x="-1" y="0"/>
            <a:ext cx="4162425" cy="36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C489CD73-1774-217A-3DAE-AE02D13B7D8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344" r="344"/>
          <a:stretch>
            <a:fillRect/>
          </a:stretch>
        </p:blipFill>
        <p:spPr>
          <a:xfrm>
            <a:off x="3200400" y="1800224"/>
            <a:ext cx="21183600" cy="1191577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9888DA1-AB0C-9626-F90B-5CD718A4278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2687" r="18391" b="5726"/>
          <a:stretch/>
        </p:blipFill>
        <p:spPr>
          <a:xfrm>
            <a:off x="20053" y="6816510"/>
            <a:ext cx="6075947" cy="6289889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F83E85F-EAF4-552C-40A9-9C35A54BBEB2}"/>
              </a:ext>
            </a:extLst>
          </p:cNvPr>
          <p:cNvSpPr/>
          <p:nvPr/>
        </p:nvSpPr>
        <p:spPr>
          <a:xfrm>
            <a:off x="5029200" y="2971800"/>
            <a:ext cx="16992600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Your solution Provider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3F4C73-9AA7-F030-071F-A50EBEAF5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2438400"/>
            <a:ext cx="4076700" cy="35147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5B6CAA-2F7A-54A8-20E5-E3E55ADF13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600" y="8229600"/>
            <a:ext cx="3276600" cy="44100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FD639E-1F23-22BF-76AE-B33E1F37AB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25500" y="7848600"/>
            <a:ext cx="4532508" cy="48191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A088A6-72FA-54F5-4E56-7A20A328F7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59297" y="1784684"/>
            <a:ext cx="2990850" cy="38360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674FBDF-C561-C175-E898-F96A9E3370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93000" y="6839974"/>
            <a:ext cx="2907836" cy="43100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292709-6982-807D-6499-A936055F0F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30369" y="258619"/>
            <a:ext cx="2047875" cy="26574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58087D4-9995-BCC3-4CAF-FC640CAB39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42989" y="533400"/>
            <a:ext cx="1931458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405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A390EA2-646A-01B8-32F9-A1D7553AE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399" y="2732088"/>
            <a:ext cx="20219503" cy="968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3425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686CE0ED-B20D-4669-B213-4966080D02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51000" y="1291475"/>
            <a:ext cx="10223500" cy="5549900"/>
          </a:xfrm>
        </p:spPr>
        <p:txBody>
          <a:bodyPr anchor="b"/>
          <a:lstStyle/>
          <a:p>
            <a:pPr eaLnBrk="1"/>
            <a:br>
              <a:rPr lang="en-US" altLang="en-US" sz="8400" dirty="0"/>
            </a:br>
            <a:r>
              <a:rPr lang="en-US" altLang="en-US" sz="8400" dirty="0"/>
              <a:t>The Breakdown of Clinical Engineering: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E1348D8E-DF07-462C-89FF-622C5A004EF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51000" y="6858000"/>
            <a:ext cx="10223500" cy="6807200"/>
          </a:xfrm>
        </p:spPr>
        <p:txBody>
          <a:bodyPr anchor="t"/>
          <a:lstStyle/>
          <a:p>
            <a:pPr marL="0" indent="0" algn="ctr" eaLnBrk="1">
              <a:spcBef>
                <a:spcPct val="0"/>
              </a:spcBef>
              <a:buSzTx/>
              <a:buFontTx/>
              <a:buNone/>
            </a:pPr>
            <a:r>
              <a:rPr lang="en-US" altLang="en-US" sz="5400" b="1" dirty="0">
                <a:solidFill>
                  <a:srgbClr val="5E5E5E"/>
                </a:solidFill>
                <a:latin typeface="Raleway" panose="020B0503030101060003" pitchFamily="34" charset="0"/>
                <a:sym typeface="Raleway" panose="020B0503030101060003" pitchFamily="34" charset="0"/>
              </a:rPr>
              <a:t>Administration</a:t>
            </a:r>
            <a:r>
              <a:rPr lang="en-US" altLang="en-US" sz="5400" dirty="0">
                <a:solidFill>
                  <a:srgbClr val="5E5E5E"/>
                </a:solidFill>
                <a:latin typeface="Raleway" panose="020B0503030101060003" pitchFamily="34" charset="0"/>
                <a:sym typeface="Raleway" panose="020B0503030101060003" pitchFamily="34" charset="0"/>
              </a:rPr>
              <a:t> – Director, Manager, 4 supervisors, Parts, and 2 part time </a:t>
            </a:r>
          </a:p>
          <a:p>
            <a:pPr marL="0" indent="0" algn="ctr" eaLnBrk="1">
              <a:spcBef>
                <a:spcPct val="0"/>
              </a:spcBef>
              <a:buSzTx/>
              <a:buFontTx/>
              <a:buNone/>
            </a:pPr>
            <a:r>
              <a:rPr lang="en-US" altLang="en-US" sz="5400" b="1" dirty="0">
                <a:solidFill>
                  <a:srgbClr val="5E5E5E"/>
                </a:solidFill>
                <a:latin typeface="Raleway" panose="020B0503030101060003" pitchFamily="34" charset="0"/>
                <a:sym typeface="Raleway" panose="020B0503030101060003" pitchFamily="34" charset="0"/>
              </a:rPr>
              <a:t>Inspector</a:t>
            </a:r>
            <a:r>
              <a:rPr lang="en-US" altLang="en-US" sz="5400" dirty="0">
                <a:solidFill>
                  <a:srgbClr val="5E5E5E"/>
                </a:solidFill>
                <a:latin typeface="Raleway" panose="020B0503030101060003" pitchFamily="34" charset="0"/>
                <a:sym typeface="Raleway" panose="020B0503030101060003" pitchFamily="34" charset="0"/>
              </a:rPr>
              <a:t> Team of 4</a:t>
            </a:r>
          </a:p>
          <a:p>
            <a:pPr marL="0" indent="0" algn="ctr" eaLnBrk="1">
              <a:spcBef>
                <a:spcPct val="0"/>
              </a:spcBef>
              <a:buSzTx/>
              <a:buFontTx/>
              <a:buNone/>
            </a:pPr>
            <a:r>
              <a:rPr lang="en-US" altLang="en-US" sz="5400" b="1" dirty="0">
                <a:solidFill>
                  <a:srgbClr val="5E5E5E"/>
                </a:solidFill>
                <a:latin typeface="Raleway" panose="020B0503030101060003" pitchFamily="34" charset="0"/>
                <a:sym typeface="Raleway" panose="020B0503030101060003" pitchFamily="34" charset="0"/>
              </a:rPr>
              <a:t>Sterilizer</a:t>
            </a:r>
            <a:r>
              <a:rPr lang="en-US" altLang="en-US" sz="5400" dirty="0">
                <a:solidFill>
                  <a:srgbClr val="5E5E5E"/>
                </a:solidFill>
                <a:latin typeface="Raleway" panose="020B0503030101060003" pitchFamily="34" charset="0"/>
                <a:sym typeface="Raleway" panose="020B0503030101060003" pitchFamily="34" charset="0"/>
              </a:rPr>
              <a:t> Team of 3</a:t>
            </a:r>
          </a:p>
          <a:p>
            <a:pPr marL="0" indent="0" algn="ctr" eaLnBrk="1">
              <a:spcBef>
                <a:spcPct val="0"/>
              </a:spcBef>
              <a:buSzTx/>
              <a:buFontTx/>
              <a:buNone/>
            </a:pPr>
            <a:r>
              <a:rPr lang="en-US" altLang="en-US" sz="5400" b="1" dirty="0">
                <a:solidFill>
                  <a:srgbClr val="5E5E5E"/>
                </a:solidFill>
                <a:latin typeface="Raleway" panose="020B0503030101060003" pitchFamily="34" charset="0"/>
                <a:sym typeface="Raleway" panose="020B0503030101060003" pitchFamily="34" charset="0"/>
              </a:rPr>
              <a:t>Biomed</a:t>
            </a:r>
            <a:r>
              <a:rPr lang="en-US" altLang="en-US" sz="5400" dirty="0">
                <a:solidFill>
                  <a:srgbClr val="5E5E5E"/>
                </a:solidFill>
                <a:latin typeface="Raleway" panose="020B0503030101060003" pitchFamily="34" charset="0"/>
                <a:sym typeface="Raleway" panose="020B0503030101060003" pitchFamily="34" charset="0"/>
              </a:rPr>
              <a:t> Team of 13</a:t>
            </a:r>
          </a:p>
          <a:p>
            <a:pPr marL="0" indent="0" algn="ctr" eaLnBrk="1">
              <a:spcBef>
                <a:spcPct val="0"/>
              </a:spcBef>
              <a:buSzTx/>
              <a:buFontTx/>
              <a:buNone/>
            </a:pPr>
            <a:r>
              <a:rPr lang="en-US" altLang="en-US" sz="5400" b="1" dirty="0">
                <a:solidFill>
                  <a:srgbClr val="5E5E5E"/>
                </a:solidFill>
                <a:latin typeface="Raleway" panose="020B0503030101060003" pitchFamily="34" charset="0"/>
                <a:sym typeface="Raleway" panose="020B0503030101060003" pitchFamily="34" charset="0"/>
              </a:rPr>
              <a:t>Imaging</a:t>
            </a:r>
            <a:r>
              <a:rPr lang="en-US" altLang="en-US" sz="5400" dirty="0">
                <a:solidFill>
                  <a:srgbClr val="5E5E5E"/>
                </a:solidFill>
                <a:latin typeface="Raleway" panose="020B0503030101060003" pitchFamily="34" charset="0"/>
                <a:sym typeface="Raleway" panose="020B0503030101060003" pitchFamily="34" charset="0"/>
              </a:rPr>
              <a:t> Team of 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16CC8B-9295-76F0-CE0D-5C7885A1B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635000"/>
            <a:ext cx="11744325" cy="645779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>
            <a:extLst>
              <a:ext uri="{FF2B5EF4-FFF2-40B4-BE49-F238E27FC236}">
                <a16:creationId xmlns:a16="http://schemas.microsoft.com/office/drawing/2014/main" id="{366A9376-621D-463C-A00C-4CC5661914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altLang="en-US" dirty="0"/>
              <a:t>Technician’s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62D5C6-60FE-67C5-D4AD-3CF54B98B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8229601"/>
            <a:ext cx="12725400" cy="5130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9127D9-D327-5B98-C87C-1FF353694090}"/>
              </a:ext>
            </a:extLst>
          </p:cNvPr>
          <p:cNvSpPr txBox="1"/>
          <p:nvPr/>
        </p:nvSpPr>
        <p:spPr>
          <a:xfrm>
            <a:off x="13258800" y="2514600"/>
            <a:ext cx="10363200" cy="89532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 Light"/>
                <a:ea typeface="+mn-ea"/>
                <a:cs typeface="+mn-cs"/>
              </a:rPr>
              <a:t>Modality: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 Light"/>
                <a:ea typeface="+mn-ea"/>
                <a:cs typeface="+mn-cs"/>
              </a:rPr>
              <a:t>MRI, CT HVIS,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 Light"/>
                <a:ea typeface="+mn-ea"/>
                <a:cs typeface="+mn-cs"/>
              </a:rPr>
              <a:t>Linacc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 Light"/>
                <a:ea typeface="+mn-ea"/>
                <a:cs typeface="+mn-cs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 Light"/>
                <a:ea typeface="+mn-ea"/>
                <a:cs typeface="+mn-cs"/>
              </a:rPr>
              <a:t>Mammo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 Light"/>
                <a:ea typeface="+mn-ea"/>
                <a:cs typeface="+mn-cs"/>
              </a:rPr>
              <a:t>, Ultrasound, Anesthesia,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 Light"/>
                <a:ea typeface="+mn-ea"/>
                <a:cs typeface="+mn-cs"/>
              </a:rPr>
              <a:t>Hemo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 Light"/>
                <a:ea typeface="+mn-ea"/>
                <a:cs typeface="+mn-cs"/>
              </a:rPr>
              <a:t>, Ballon Pumps, Patient Monitor, pacemakers, EKG, Chambers, Sterilizers, autoclaves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 Light"/>
                <a:ea typeface="+mn-ea"/>
                <a:cs typeface="+mn-cs"/>
              </a:rPr>
              <a:t>Training: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 Light"/>
                <a:ea typeface="+mn-ea"/>
                <a:cs typeface="+mn-cs"/>
              </a:rPr>
              <a:t>What is your tech trained on, who needs training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 Light"/>
                <a:ea typeface="+mn-ea"/>
                <a:cs typeface="+mn-cs"/>
              </a:rPr>
              <a:t>Work Schedule: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 Light"/>
                <a:ea typeface="+mn-ea"/>
                <a:cs typeface="+mn-cs"/>
              </a:rPr>
              <a:t>Who are your early starters and who closes the shop</a:t>
            </a:r>
          </a:p>
          <a:p>
            <a:pPr marL="228600" marR="0" lvl="0" indent="-2286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 Light"/>
                <a:ea typeface="+mn-ea"/>
                <a:cs typeface="+mn-cs"/>
              </a:rPr>
              <a:t>Family Life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 Light"/>
                <a:ea typeface="+mn-ea"/>
                <a:cs typeface="+mn-cs"/>
              </a:rPr>
              <a:t>: find out what their family life is about.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8A3234-085F-ACBA-52BF-134C5302956A}"/>
              </a:ext>
            </a:extLst>
          </p:cNvPr>
          <p:cNvSpPr txBox="1"/>
          <p:nvPr/>
        </p:nvSpPr>
        <p:spPr>
          <a:xfrm>
            <a:off x="914400" y="5637025"/>
            <a:ext cx="89154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+mj-lt"/>
                <a:cs typeface="+mj-cs"/>
                <a:sym typeface="Raleway" panose="020B0503030101060003" pitchFamily="34" charset="0"/>
              </a:rPr>
              <a:t>Get to know your Tech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A22C7-AACA-2D56-3AB1-379CD3100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Technician’s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48306-E764-0956-AB0C-00423FD61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3149600"/>
            <a:ext cx="22390100" cy="9296400"/>
          </a:xfrm>
        </p:spPr>
        <p:txBody>
          <a:bodyPr/>
          <a:lstStyle/>
          <a:p>
            <a:r>
              <a:rPr lang="en-US" dirty="0"/>
              <a:t>What can you take off their plate for them to keep turning a wrench?</a:t>
            </a:r>
          </a:p>
          <a:p>
            <a:endParaRPr lang="en-US" dirty="0"/>
          </a:p>
          <a:p>
            <a:r>
              <a:rPr lang="en-US" dirty="0"/>
              <a:t>Ideas?  Phone, emails, vendors……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B09FB7-E63E-C3C0-E83E-A4C48F4DA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0911" y="5972569"/>
            <a:ext cx="12048289" cy="648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689693"/>
      </p:ext>
    </p:extLst>
  </p:cSld>
  <p:clrMapOvr>
    <a:masterClrMapping/>
  </p:clrMapOvr>
</p:sld>
</file>

<file path=ppt/theme/theme1.xml><?xml version="1.0" encoding="utf-8"?>
<a:theme xmlns:a="http://schemas.openxmlformats.org/drawingml/2006/main" name="CC">
  <a:themeElements>
    <a:clrScheme name="Custom 1">
      <a:dk1>
        <a:srgbClr val="58595B"/>
      </a:dk1>
      <a:lt1>
        <a:srgbClr val="7C7E80"/>
      </a:lt1>
      <a:dk2>
        <a:srgbClr val="3870B7"/>
      </a:dk2>
      <a:lt2>
        <a:srgbClr val="88C540"/>
      </a:lt2>
      <a:accent1>
        <a:srgbClr val="00AAE7"/>
      </a:accent1>
      <a:accent2>
        <a:srgbClr val="44BA87"/>
      </a:accent2>
      <a:accent3>
        <a:srgbClr val="009FA5"/>
      </a:accent3>
      <a:accent4>
        <a:srgbClr val="BFD730"/>
      </a:accent4>
      <a:accent5>
        <a:srgbClr val="F68628"/>
      </a:accent5>
      <a:accent6>
        <a:srgbClr val="FFCB05"/>
      </a:accent6>
      <a:hlink>
        <a:srgbClr val="3870B7"/>
      </a:hlink>
      <a:folHlink>
        <a:srgbClr val="7F7F7F"/>
      </a:folHlink>
    </a:clrScheme>
    <a:fontScheme name="White">
      <a:majorFont>
        <a:latin typeface="Raleway"/>
        <a:ea typeface="ＭＳ Ｐゴシック"/>
        <a:cs typeface="Raleway"/>
      </a:majorFont>
      <a:minorFont>
        <a:latin typeface="Helvetica Neue"/>
        <a:ea typeface="ＭＳ Ｐゴシック"/>
        <a:cs typeface="Helvetica Neu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miter lim="4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ctr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" charset="0"/>
            <a:ea typeface="ＭＳ Ｐゴシック" charset="0"/>
            <a:cs typeface="Helvetica Neue" charset="0"/>
            <a:sym typeface="Helvetica Neu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miter lim="4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ctr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" charset="0"/>
            <a:ea typeface="ＭＳ Ｐゴシック" charset="0"/>
            <a:cs typeface="Helvetica Neue" charset="0"/>
            <a:sym typeface="Helvetica Neue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Presentation11" id="{3C82F4C8-35CE-A04C-BA7D-86A44779C1FD}" vid="{BFD23737-1E34-7D49-8F4E-976838D8E5F7}"/>
    </a:ext>
  </a:extLst>
</a:theme>
</file>

<file path=ppt/theme/theme2.xml><?xml version="1.0" encoding="utf-8"?>
<a:theme xmlns:a="http://schemas.openxmlformats.org/drawingml/2006/main" name="Blank">
  <a:themeElements>
    <a:clrScheme name="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FFFFFF"/>
      </a:accent3>
      <a:accent4>
        <a:srgbClr val="000000"/>
      </a:accent4>
      <a:accent5>
        <a:srgbClr val="AACEFF"/>
      </a:accent5>
      <a:accent6>
        <a:srgbClr val="13D1BB"/>
      </a:accent6>
      <a:hlink>
        <a:srgbClr val="0000FF"/>
      </a:hlink>
      <a:folHlink>
        <a:srgbClr val="FF00FF"/>
      </a:folHlink>
    </a:clrScheme>
    <a:fontScheme name="White">
      <a:majorFont>
        <a:latin typeface="Raleway"/>
        <a:ea typeface="ＭＳ Ｐゴシック"/>
        <a:cs typeface="Raleway"/>
      </a:majorFont>
      <a:minorFont>
        <a:latin typeface="Helvetica Neue"/>
        <a:ea typeface="ＭＳ Ｐゴシック"/>
        <a:cs typeface="Helvetica Neu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miter lim="400000"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ctr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" charset="0"/>
            <a:ea typeface="ＭＳ Ｐゴシック" charset="0"/>
            <a:cs typeface="Helvetica Neue" charset="0"/>
            <a:sym typeface="Helvetica Neu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miter lim="400000"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ctr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" charset="0"/>
            <a:ea typeface="ＭＳ Ｐゴシック" charset="0"/>
            <a:cs typeface="Helvetica Neue" charset="0"/>
            <a:sym typeface="Helvetica Neue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Presentation11" id="{3C82F4C8-35CE-A04C-BA7D-86A44779C1FD}" vid="{24298AB2-4DCE-FF49-9823-02BC0E3A0CCC}"/>
    </a:ext>
  </a:extLst>
</a:theme>
</file>

<file path=ppt/theme/theme3.xml><?xml version="1.0" encoding="utf-8"?>
<a:theme xmlns:a="http://schemas.openxmlformats.org/drawingml/2006/main" name="1_White">
  <a:themeElements>
    <a:clrScheme name="Custom 1">
      <a:dk1>
        <a:srgbClr val="58595B"/>
      </a:dk1>
      <a:lt1>
        <a:srgbClr val="7C7E80"/>
      </a:lt1>
      <a:dk2>
        <a:srgbClr val="3870B7"/>
      </a:dk2>
      <a:lt2>
        <a:srgbClr val="88C540"/>
      </a:lt2>
      <a:accent1>
        <a:srgbClr val="00AAE7"/>
      </a:accent1>
      <a:accent2>
        <a:srgbClr val="44BA87"/>
      </a:accent2>
      <a:accent3>
        <a:srgbClr val="009FA5"/>
      </a:accent3>
      <a:accent4>
        <a:srgbClr val="BFD730"/>
      </a:accent4>
      <a:accent5>
        <a:srgbClr val="F68628"/>
      </a:accent5>
      <a:accent6>
        <a:srgbClr val="FFCB05"/>
      </a:accent6>
      <a:hlink>
        <a:srgbClr val="3870B7"/>
      </a:hlink>
      <a:folHlink>
        <a:srgbClr val="7F7F7F"/>
      </a:folHlink>
    </a:clrScheme>
    <a:fontScheme name="White">
      <a:majorFont>
        <a:latin typeface="Raleway"/>
        <a:ea typeface="ＭＳ Ｐゴシック"/>
        <a:cs typeface="Raleway"/>
      </a:majorFont>
      <a:minorFont>
        <a:latin typeface="Helvetica Neue"/>
        <a:ea typeface="ＭＳ Ｐゴシック"/>
        <a:cs typeface="Helvetica Neu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miter lim="4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ctr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" charset="0"/>
            <a:ea typeface="ＭＳ Ｐゴシック" charset="0"/>
            <a:cs typeface="Helvetica Neue" charset="0"/>
            <a:sym typeface="Helvetica Neu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miter lim="4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ctr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" charset="0"/>
            <a:ea typeface="ＭＳ Ｐゴシック" charset="0"/>
            <a:cs typeface="Helvetica Neue" charset="0"/>
            <a:sym typeface="Helvetica Neue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Presentation11" id="{3C82F4C8-35CE-A04C-BA7D-86A44779C1FD}" vid="{B173E66D-E6FA-5744-890A-6A6DC857233B}"/>
    </a:ext>
  </a:extLst>
</a:theme>
</file>

<file path=ppt/theme/theme4.xml><?xml version="1.0" encoding="utf-8"?>
<a:theme xmlns:a="http://schemas.openxmlformats.org/drawingml/2006/main" name="Blanks">
  <a:themeElements>
    <a:clrScheme name="ChristianaCare">
      <a:dk1>
        <a:srgbClr val="58595B"/>
      </a:dk1>
      <a:lt1>
        <a:srgbClr val="7C7E80"/>
      </a:lt1>
      <a:dk2>
        <a:srgbClr val="3870B7"/>
      </a:dk2>
      <a:lt2>
        <a:srgbClr val="88C540"/>
      </a:lt2>
      <a:accent1>
        <a:srgbClr val="00AAE7"/>
      </a:accent1>
      <a:accent2>
        <a:srgbClr val="44BA87"/>
      </a:accent2>
      <a:accent3>
        <a:srgbClr val="009FA5"/>
      </a:accent3>
      <a:accent4>
        <a:srgbClr val="BFD730"/>
      </a:accent4>
      <a:accent5>
        <a:srgbClr val="F68628"/>
      </a:accent5>
      <a:accent6>
        <a:srgbClr val="FFCB05"/>
      </a:accent6>
      <a:hlink>
        <a:srgbClr val="88C540"/>
      </a:hlink>
      <a:folHlink>
        <a:srgbClr val="7F7F7F"/>
      </a:folHlink>
    </a:clrScheme>
    <a:fontScheme name="White">
      <a:majorFont>
        <a:latin typeface="Raleway"/>
        <a:ea typeface="ＭＳ Ｐゴシック"/>
        <a:cs typeface="Raleway"/>
      </a:majorFont>
      <a:minorFont>
        <a:latin typeface="Helvetica Neue"/>
        <a:ea typeface="ＭＳ Ｐゴシック"/>
        <a:cs typeface="Helvetica Neu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miter lim="4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ctr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" charset="0"/>
            <a:ea typeface="ＭＳ Ｐゴシック" charset="0"/>
            <a:cs typeface="Helvetica Neue" charset="0"/>
            <a:sym typeface="Helvetica Neu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miter lim="4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ctr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" charset="0"/>
            <a:ea typeface="ＭＳ Ｐゴシック" charset="0"/>
            <a:cs typeface="Helvetica Neue" charset="0"/>
            <a:sym typeface="Helvetica Neue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Presentation11" id="{3C82F4C8-35CE-A04C-BA7D-86A44779C1FD}" vid="{BDB1536E-7FAC-CD44-BE4E-EC667629E5F5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FFFFFF"/>
      </a:accent3>
      <a:accent4>
        <a:srgbClr val="000000"/>
      </a:accent4>
      <a:accent5>
        <a:srgbClr val="AACEFF"/>
      </a:accent5>
      <a:accent6>
        <a:srgbClr val="13D1BB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16724D60701D249B6C43671FC538E78" ma:contentTypeVersion="14" ma:contentTypeDescription="Create a new document." ma:contentTypeScope="" ma:versionID="81ba8f7ec6a514df700f6391be698bed">
  <xsd:schema xmlns:xsd="http://www.w3.org/2001/XMLSchema" xmlns:xs="http://www.w3.org/2001/XMLSchema" xmlns:p="http://schemas.microsoft.com/office/2006/metadata/properties" xmlns:ns1="http://schemas.microsoft.com/sharepoint/v3" xmlns:ns2="f51c79f4-0ba9-4e30-acc1-bfd8d3a299d0" xmlns:ns3="b0eb2939-f0d1-485e-a4cd-5a5dd7099366" targetNamespace="http://schemas.microsoft.com/office/2006/metadata/properties" ma:root="true" ma:fieldsID="8f12cce3ae997b89f7357b68a824b9fb" ns1:_="" ns2:_="" ns3:_="">
    <xsd:import namespace="http://schemas.microsoft.com/sharepoint/v3"/>
    <xsd:import namespace="f51c79f4-0ba9-4e30-acc1-bfd8d3a299d0"/>
    <xsd:import namespace="b0eb2939-f0d1-485e-a4cd-5a5dd709936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1:_ip_UnifiedCompliancePolicyProperties" minOccurs="0"/>
                <xsd:element ref="ns1:_ip_UnifiedCompliancePolicyUIActio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1c79f4-0ba9-4e30-acc1-bfd8d3a299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eb2939-f0d1-485e-a4cd-5a5dd7099366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B063D35-B5AB-49C9-8B13-33655A3B50C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DE9DCA8-8C11-46DC-B918-976AE82F04C9}">
  <ds:schemaRefs>
    <ds:schemaRef ds:uri="http://schemas.microsoft.com/office/2006/metadata/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www.w3.org/XML/1998/namespace"/>
    <ds:schemaRef ds:uri="http://purl.org/dc/elements/1.1/"/>
    <ds:schemaRef ds:uri="http://purl.org/dc/terms/"/>
    <ds:schemaRef ds:uri="f51c79f4-0ba9-4e30-acc1-bfd8d3a299d0"/>
    <ds:schemaRef ds:uri="http://schemas.openxmlformats.org/package/2006/metadata/core-properties"/>
    <ds:schemaRef ds:uri="b0eb2939-f0d1-485e-a4cd-5a5dd7099366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1065CD65-FAE0-4B98-AB85-97BAA8CA92C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f51c79f4-0ba9-4e30-acc1-bfd8d3a299d0"/>
    <ds:schemaRef ds:uri="b0eb2939-f0d1-485e-a4cd-5a5dd709936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ChristianaCare_PowerPoint_Template</Template>
  <TotalTime>2831</TotalTime>
  <Words>634</Words>
  <Application>Microsoft Office PowerPoint</Application>
  <PresentationFormat>Custom</PresentationFormat>
  <Paragraphs>92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Helvetica Neue</vt:lpstr>
      <vt:lpstr>Raleway</vt:lpstr>
      <vt:lpstr>Source Sans Pro Light</vt:lpstr>
      <vt:lpstr>Arial</vt:lpstr>
      <vt:lpstr>CC</vt:lpstr>
      <vt:lpstr>Blank</vt:lpstr>
      <vt:lpstr>1_White</vt:lpstr>
      <vt:lpstr>Blanks</vt:lpstr>
      <vt:lpstr>PowerPoint Presentation</vt:lpstr>
      <vt:lpstr>PowerPoint Presentation</vt:lpstr>
      <vt:lpstr>I am the Clinical Engineering Service Coordinator at Christiana Care for just over 10 years.  It has been my pleasure to work here with a great Department and team members.  My job has grown since I started, from answering phones, contracts, to workorder workflow, and helping the technicians as needed.  And that's where our talk will start. </vt:lpstr>
      <vt:lpstr>PowerPoint Presentation</vt:lpstr>
      <vt:lpstr>PowerPoint Presentation</vt:lpstr>
      <vt:lpstr>PowerPoint Presentation</vt:lpstr>
      <vt:lpstr> The Breakdown of Clinical Engineering:</vt:lpstr>
      <vt:lpstr>Technician’s</vt:lpstr>
      <vt:lpstr>Technician’s</vt:lpstr>
      <vt:lpstr>CESC Support</vt:lpstr>
      <vt:lpstr>PowerPoint Presentation</vt:lpstr>
      <vt:lpstr>Vendors</vt:lpstr>
      <vt:lpstr>Create a spreadsheet with Modalities</vt:lpstr>
      <vt:lpstr>Asset Type and PM frequency</vt:lpstr>
      <vt:lpstr>Parts</vt:lpstr>
      <vt:lpstr>PowerPoint Presentation</vt:lpstr>
      <vt:lpstr>PowerPoint Presentation</vt:lpstr>
      <vt:lpstr>Benefits for the Tech</vt:lpstr>
      <vt:lpstr>PowerPoint Presentation</vt:lpstr>
      <vt:lpstr>Marketplace within Christiana Care</vt:lpstr>
      <vt:lpstr>Take Aways-  Always ask the Tech as they are responsible for completed work.</vt:lpstr>
      <vt:lpstr>Clinical Engineering Service Coordinator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Street, Theresa Marie</dc:creator>
  <cp:lastModifiedBy>Street, Theresa Marie</cp:lastModifiedBy>
  <cp:revision>15</cp:revision>
  <dcterms:created xsi:type="dcterms:W3CDTF">2024-05-10T18:44:17Z</dcterms:created>
  <dcterms:modified xsi:type="dcterms:W3CDTF">2024-09-26T16:11:47Z</dcterms:modified>
</cp:coreProperties>
</file>