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259" r:id="rId4"/>
  </p:sldMasterIdLst>
  <p:notesMasterIdLst>
    <p:notesMasterId r:id="rId65"/>
  </p:notesMasterIdLst>
  <p:handoutMasterIdLst>
    <p:handoutMasterId r:id="rId66"/>
  </p:handoutMasterIdLst>
  <p:sldIdLst>
    <p:sldId id="2648" r:id="rId5"/>
    <p:sldId id="3441" r:id="rId6"/>
    <p:sldId id="285" r:id="rId7"/>
    <p:sldId id="3468" r:id="rId8"/>
    <p:sldId id="3471" r:id="rId9"/>
    <p:sldId id="3472" r:id="rId10"/>
    <p:sldId id="3442" r:id="rId11"/>
    <p:sldId id="3477" r:id="rId12"/>
    <p:sldId id="3480" r:id="rId13"/>
    <p:sldId id="3486" r:id="rId14"/>
    <p:sldId id="3487" r:id="rId15"/>
    <p:sldId id="3488" r:id="rId16"/>
    <p:sldId id="3489" r:id="rId17"/>
    <p:sldId id="3481" r:id="rId18"/>
    <p:sldId id="3482" r:id="rId19"/>
    <p:sldId id="3483" r:id="rId20"/>
    <p:sldId id="3484" r:id="rId21"/>
    <p:sldId id="3485" r:id="rId22"/>
    <p:sldId id="3490" r:id="rId23"/>
    <p:sldId id="3492" r:id="rId24"/>
    <p:sldId id="3495" r:id="rId25"/>
    <p:sldId id="3496" r:id="rId26"/>
    <p:sldId id="3493" r:id="rId27"/>
    <p:sldId id="3491" r:id="rId28"/>
    <p:sldId id="3497" r:id="rId29"/>
    <p:sldId id="3498" r:id="rId30"/>
    <p:sldId id="3499" r:id="rId31"/>
    <p:sldId id="3501" r:id="rId32"/>
    <p:sldId id="3500" r:id="rId33"/>
    <p:sldId id="3504" r:id="rId34"/>
    <p:sldId id="3505" r:id="rId35"/>
    <p:sldId id="3479" r:id="rId36"/>
    <p:sldId id="3458" r:id="rId37"/>
    <p:sldId id="3459" r:id="rId38"/>
    <p:sldId id="3470" r:id="rId39"/>
    <p:sldId id="3461" r:id="rId40"/>
    <p:sldId id="3473" r:id="rId41"/>
    <p:sldId id="3476" r:id="rId42"/>
    <p:sldId id="3474" r:id="rId43"/>
    <p:sldId id="3475" r:id="rId44"/>
    <p:sldId id="3465" r:id="rId45"/>
    <p:sldId id="3466" r:id="rId46"/>
    <p:sldId id="3467" r:id="rId47"/>
    <p:sldId id="3478" r:id="rId48"/>
    <p:sldId id="3449" r:id="rId49"/>
    <p:sldId id="3450" r:id="rId50"/>
    <p:sldId id="3451" r:id="rId51"/>
    <p:sldId id="3452" r:id="rId52"/>
    <p:sldId id="3469" r:id="rId53"/>
    <p:sldId id="296" r:id="rId54"/>
    <p:sldId id="2654" r:id="rId55"/>
    <p:sldId id="3455" r:id="rId56"/>
    <p:sldId id="3453" r:id="rId57"/>
    <p:sldId id="3454" r:id="rId58"/>
    <p:sldId id="3506" r:id="rId59"/>
    <p:sldId id="3508" r:id="rId60"/>
    <p:sldId id="3509" r:id="rId61"/>
    <p:sldId id="2651" r:id="rId62"/>
    <p:sldId id="2652" r:id="rId63"/>
    <p:sldId id="2653" r:id="rId64"/>
  </p:sldIdLst>
  <p:sldSz cx="12188825" cy="6858000"/>
  <p:notesSz cx="6858000" cy="9144000"/>
  <p:embeddedFontLst>
    <p:embeddedFont>
      <p:font typeface="Calibri" panose="020F0502020204030204" pitchFamily="34" charset="0"/>
      <p:regular r:id="rId67"/>
      <p:bold r:id="rId68"/>
      <p:italic r:id="rId69"/>
      <p:boldItalic r:id="rId70"/>
    </p:embeddedFont>
    <p:embeddedFont>
      <p:font typeface="Poppins" panose="00000500000000000000" pitchFamily="2" charset="0"/>
      <p:regular r:id="rId71"/>
      <p:bold r:id="rId72"/>
      <p:italic r:id="rId73"/>
      <p:boldItalic r:id="rId74"/>
    </p:embeddedFont>
    <p:embeddedFont>
      <p:font typeface="Poppins ExtraBold" panose="00000900000000000000" pitchFamily="2" charset="0"/>
      <p:bold r:id="rId75"/>
      <p:italic r:id="rId76"/>
      <p:boldItalic r:id="rId77"/>
    </p:embeddedFont>
    <p:embeddedFont>
      <p:font typeface="Roboto" panose="02000000000000000000" pitchFamily="2" charset="0"/>
      <p:regular r:id="rId78"/>
      <p:bold r:id="rId79"/>
      <p:italic r:id="rId80"/>
      <p:boldItalic r:id="rId81"/>
    </p:embeddedFont>
    <p:embeddedFont>
      <p:font typeface="Roboto Light" panose="02000000000000000000" pitchFamily="2" charset="0"/>
      <p:regular r:id="rId82"/>
      <p:italic r:id="rId83"/>
    </p:embeddedFont>
    <p:embeddedFont>
      <p:font typeface="Roboto Medium" panose="02000000000000000000" pitchFamily="2" charset="0"/>
      <p:regular r:id="rId84"/>
      <p:italic r:id="rId85"/>
    </p:embeddedFont>
  </p:embeddedFontLst>
  <p:defaultTextStyle>
    <a:defPPr>
      <a:defRPr lang="en-US"/>
    </a:defPPr>
    <a:lvl1pPr algn="l" rtl="0" eaLnBrk="0" fontAlgn="base" hangingPunct="0">
      <a:spcBef>
        <a:spcPct val="0"/>
      </a:spcBef>
      <a:spcAft>
        <a:spcPct val="0"/>
      </a:spcAft>
      <a:defRPr kern="1200">
        <a:solidFill>
          <a:schemeClr val="tx1"/>
        </a:solidFill>
        <a:latin typeface="Roboto Light" panose="02000000000000000000" pitchFamily="2" charset="0"/>
        <a:ea typeface="+mn-ea"/>
        <a:cs typeface="+mn-cs"/>
      </a:defRPr>
    </a:lvl1pPr>
    <a:lvl2pPr marL="228554" algn="l" rtl="0" eaLnBrk="0" fontAlgn="base" hangingPunct="0">
      <a:spcBef>
        <a:spcPct val="0"/>
      </a:spcBef>
      <a:spcAft>
        <a:spcPct val="0"/>
      </a:spcAft>
      <a:defRPr kern="1200">
        <a:solidFill>
          <a:schemeClr val="tx1"/>
        </a:solidFill>
        <a:latin typeface="Roboto Light" panose="02000000000000000000" pitchFamily="2" charset="0"/>
        <a:ea typeface="+mn-ea"/>
        <a:cs typeface="+mn-cs"/>
      </a:defRPr>
    </a:lvl2pPr>
    <a:lvl3pPr marL="457109" algn="l" rtl="0" eaLnBrk="0" fontAlgn="base" hangingPunct="0">
      <a:spcBef>
        <a:spcPct val="0"/>
      </a:spcBef>
      <a:spcAft>
        <a:spcPct val="0"/>
      </a:spcAft>
      <a:defRPr kern="1200">
        <a:solidFill>
          <a:schemeClr val="tx1"/>
        </a:solidFill>
        <a:latin typeface="Roboto Light" panose="02000000000000000000" pitchFamily="2" charset="0"/>
        <a:ea typeface="+mn-ea"/>
        <a:cs typeface="+mn-cs"/>
      </a:defRPr>
    </a:lvl3pPr>
    <a:lvl4pPr marL="685663" algn="l" rtl="0" eaLnBrk="0" fontAlgn="base" hangingPunct="0">
      <a:spcBef>
        <a:spcPct val="0"/>
      </a:spcBef>
      <a:spcAft>
        <a:spcPct val="0"/>
      </a:spcAft>
      <a:defRPr kern="1200">
        <a:solidFill>
          <a:schemeClr val="tx1"/>
        </a:solidFill>
        <a:latin typeface="Roboto Light" panose="02000000000000000000" pitchFamily="2" charset="0"/>
        <a:ea typeface="+mn-ea"/>
        <a:cs typeface="+mn-cs"/>
      </a:defRPr>
    </a:lvl4pPr>
    <a:lvl5pPr marL="914217" algn="l" rtl="0" eaLnBrk="0" fontAlgn="base" hangingPunct="0">
      <a:spcBef>
        <a:spcPct val="0"/>
      </a:spcBef>
      <a:spcAft>
        <a:spcPct val="0"/>
      </a:spcAft>
      <a:defRPr kern="1200">
        <a:solidFill>
          <a:schemeClr val="tx1"/>
        </a:solidFill>
        <a:latin typeface="Roboto Light" panose="02000000000000000000" pitchFamily="2" charset="0"/>
        <a:ea typeface="+mn-ea"/>
        <a:cs typeface="+mn-cs"/>
      </a:defRPr>
    </a:lvl5pPr>
    <a:lvl6pPr marL="1142771" algn="l" defTabSz="457109" rtl="0" eaLnBrk="1" latinLnBrk="0" hangingPunct="1">
      <a:defRPr kern="1200">
        <a:solidFill>
          <a:schemeClr val="tx1"/>
        </a:solidFill>
        <a:latin typeface="Roboto Light" panose="02000000000000000000" pitchFamily="2" charset="0"/>
        <a:ea typeface="+mn-ea"/>
        <a:cs typeface="+mn-cs"/>
      </a:defRPr>
    </a:lvl6pPr>
    <a:lvl7pPr marL="1371326" algn="l" defTabSz="457109" rtl="0" eaLnBrk="1" latinLnBrk="0" hangingPunct="1">
      <a:defRPr kern="1200">
        <a:solidFill>
          <a:schemeClr val="tx1"/>
        </a:solidFill>
        <a:latin typeface="Roboto Light" panose="02000000000000000000" pitchFamily="2" charset="0"/>
        <a:ea typeface="+mn-ea"/>
        <a:cs typeface="+mn-cs"/>
      </a:defRPr>
    </a:lvl7pPr>
    <a:lvl8pPr marL="1599880" algn="l" defTabSz="457109" rtl="0" eaLnBrk="1" latinLnBrk="0" hangingPunct="1">
      <a:defRPr kern="1200">
        <a:solidFill>
          <a:schemeClr val="tx1"/>
        </a:solidFill>
        <a:latin typeface="Roboto Light" panose="02000000000000000000" pitchFamily="2" charset="0"/>
        <a:ea typeface="+mn-ea"/>
        <a:cs typeface="+mn-cs"/>
      </a:defRPr>
    </a:lvl8pPr>
    <a:lvl9pPr marL="1828434" algn="l" defTabSz="457109" rtl="0" eaLnBrk="1" latinLnBrk="0" hangingPunct="1">
      <a:defRPr kern="1200">
        <a:solidFill>
          <a:schemeClr val="tx1"/>
        </a:solidFill>
        <a:latin typeface="Roboto Light" panose="02000000000000000000" pitchFamily="2" charset="0"/>
        <a:ea typeface="+mn-ea"/>
        <a:cs typeface="+mn-cs"/>
      </a:defRPr>
    </a:lvl9pPr>
  </p:defaultTextStyle>
  <p:extLst>
    <p:ext uri="{521415D9-36F7-43E2-AB2F-B90AF26B5E84}">
      <p14:sectionLst xmlns:p14="http://schemas.microsoft.com/office/powerpoint/2010/main">
        <p14:section name="Title Slides" id="{B44E0BBC-883E-4763-AD88-6EC4DC9E182B}">
          <p14:sldIdLst>
            <p14:sldId id="2648"/>
            <p14:sldId id="3441"/>
            <p14:sldId id="285"/>
            <p14:sldId id="3468"/>
            <p14:sldId id="3471"/>
            <p14:sldId id="3472"/>
            <p14:sldId id="3442"/>
            <p14:sldId id="3477"/>
            <p14:sldId id="3480"/>
            <p14:sldId id="3486"/>
            <p14:sldId id="3487"/>
            <p14:sldId id="3488"/>
            <p14:sldId id="3489"/>
            <p14:sldId id="3481"/>
            <p14:sldId id="3482"/>
            <p14:sldId id="3483"/>
            <p14:sldId id="3484"/>
            <p14:sldId id="3485"/>
            <p14:sldId id="3490"/>
            <p14:sldId id="3492"/>
            <p14:sldId id="3495"/>
            <p14:sldId id="3496"/>
            <p14:sldId id="3493"/>
            <p14:sldId id="3491"/>
            <p14:sldId id="3497"/>
            <p14:sldId id="3498"/>
            <p14:sldId id="3499"/>
            <p14:sldId id="3501"/>
            <p14:sldId id="3500"/>
            <p14:sldId id="3504"/>
            <p14:sldId id="3505"/>
            <p14:sldId id="3479"/>
            <p14:sldId id="3458"/>
            <p14:sldId id="3459"/>
            <p14:sldId id="3470"/>
            <p14:sldId id="3461"/>
            <p14:sldId id="3473"/>
            <p14:sldId id="3476"/>
            <p14:sldId id="3474"/>
            <p14:sldId id="3475"/>
            <p14:sldId id="3465"/>
            <p14:sldId id="3466"/>
            <p14:sldId id="3467"/>
            <p14:sldId id="3478"/>
            <p14:sldId id="3449"/>
            <p14:sldId id="3450"/>
            <p14:sldId id="3451"/>
            <p14:sldId id="3452"/>
            <p14:sldId id="3469"/>
            <p14:sldId id="296"/>
            <p14:sldId id="2654"/>
            <p14:sldId id="3455"/>
            <p14:sldId id="3453"/>
            <p14:sldId id="3454"/>
            <p14:sldId id="3506"/>
            <p14:sldId id="3508"/>
            <p14:sldId id="3509"/>
          </p14:sldIdLst>
        </p14:section>
        <p14:section name="Closing Slides" id="{352E3962-B6A4-4BB6-9539-08C9EF0CB36B}">
          <p14:sldIdLst>
            <p14:sldId id="2651"/>
            <p14:sldId id="2652"/>
            <p14:sldId id="2653"/>
          </p14:sldIdLst>
        </p14:section>
      </p14:sectionLst>
    </p:ext>
    <p:ext uri="{EFAFB233-063F-42B5-8137-9DF3F51BA10A}">
      <p15:sldGuideLst xmlns:p15="http://schemas.microsoft.com/office/powerpoint/2012/main">
        <p15:guide id="1" orient="horz" pos="4068" userDrawn="1">
          <p15:clr>
            <a:srgbClr val="A4A3A4"/>
          </p15:clr>
        </p15:guide>
        <p15:guide id="2" pos="7127" userDrawn="1">
          <p15:clr>
            <a:srgbClr val="A4A3A4"/>
          </p15:clr>
        </p15:guide>
        <p15:guide id="3" pos="551" userDrawn="1">
          <p15:clr>
            <a:srgbClr val="A4A3A4"/>
          </p15:clr>
        </p15:guide>
        <p15:guide id="4" orient="horz" pos="252" userDrawn="1">
          <p15:clr>
            <a:srgbClr val="A4A3A4"/>
          </p15:clr>
        </p15:guide>
        <p15:guide id="5" pos="383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B600"/>
    <a:srgbClr val="00C5CF"/>
    <a:srgbClr val="71DEB0"/>
    <a:srgbClr val="35D6AA"/>
    <a:srgbClr val="03CFD9"/>
    <a:srgbClr val="00DDE8"/>
    <a:srgbClr val="9C4392"/>
    <a:srgbClr val="009C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0" autoAdjust="0"/>
    <p:restoredTop sz="93741" autoAdjust="0"/>
  </p:normalViewPr>
  <p:slideViewPr>
    <p:cSldViewPr snapToGrid="0" snapToObjects="1">
      <p:cViewPr varScale="1">
        <p:scale>
          <a:sx n="80" d="100"/>
          <a:sy n="80" d="100"/>
        </p:scale>
        <p:origin x="811" y="48"/>
      </p:cViewPr>
      <p:guideLst>
        <p:guide orient="horz" pos="4068"/>
        <p:guide pos="7127"/>
        <p:guide pos="551"/>
        <p:guide orient="horz" pos="252"/>
        <p:guide pos="3839"/>
      </p:guideLst>
    </p:cSldViewPr>
  </p:slideViewPr>
  <p:notesTextViewPr>
    <p:cViewPr>
      <p:scale>
        <a:sx n="100" d="100"/>
        <a:sy n="100" d="100"/>
      </p:scale>
      <p:origin x="0" y="0"/>
    </p:cViewPr>
  </p:notesTextViewPr>
  <p:sorterViewPr>
    <p:cViewPr>
      <p:scale>
        <a:sx n="55" d="100"/>
        <a:sy n="55" d="100"/>
      </p:scale>
      <p:origin x="0" y="0"/>
    </p:cViewPr>
  </p:sorterViewPr>
  <p:notesViewPr>
    <p:cSldViewPr snapToGrid="0" snapToObjects="1">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font" Target="fonts/font2.fntdata"/><Relationship Id="rId76" Type="http://schemas.openxmlformats.org/officeDocument/2006/relationships/font" Target="fonts/font10.fntdata"/><Relationship Id="rId84" Type="http://schemas.openxmlformats.org/officeDocument/2006/relationships/font" Target="fonts/font18.fntdata"/><Relationship Id="rId89"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handoutMaster" Target="handoutMasters/handoutMaster1.xml"/><Relationship Id="rId74" Type="http://schemas.openxmlformats.org/officeDocument/2006/relationships/font" Target="fonts/font8.fntdata"/><Relationship Id="rId79" Type="http://schemas.openxmlformats.org/officeDocument/2006/relationships/font" Target="fonts/font13.fntdata"/><Relationship Id="rId87"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font" Target="fonts/font16.fntdata"/><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font" Target="fonts/font19.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image" Target="../media/image7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54E084-5915-4046-9B15-70420771FB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6CADD1DD-EEF3-486F-96B6-9812F04D5E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71A1CEB4-1AEC-4DAB-B862-8B29CAC7886A}" type="datetimeFigureOut">
              <a:rPr lang="en-US"/>
              <a:pPr>
                <a:defRPr/>
              </a:pPr>
              <a:t>10/25/2021</a:t>
            </a:fld>
            <a:endParaRPr lang="en-US"/>
          </a:p>
        </p:txBody>
      </p:sp>
      <p:sp>
        <p:nvSpPr>
          <p:cNvPr id="4" name="Footer Placeholder 3">
            <a:extLst>
              <a:ext uri="{FF2B5EF4-FFF2-40B4-BE49-F238E27FC236}">
                <a16:creationId xmlns:a16="http://schemas.microsoft.com/office/drawing/2014/main" id="{D0E641AD-984F-4591-A47F-C7649C611EC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21556B0C-0030-4227-A385-837002549E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97B782D3-16DC-4466-A8BC-A08C574FA672}"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81CCDC-0EAE-4E7A-B3D1-F58B10215C4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defTabSz="1828434" eaLnBrk="1" fontAlgn="auto" hangingPunct="1">
              <a:spcBef>
                <a:spcPts val="0"/>
              </a:spcBef>
              <a:spcAft>
                <a:spcPts val="0"/>
              </a:spcAft>
              <a:defRPr sz="1200" b="0" i="0">
                <a:latin typeface="Roboto Medium" panose="02000000000000000000" pitchFamily="2" charset="0"/>
              </a:defRPr>
            </a:lvl1pPr>
          </a:lstStyle>
          <a:p>
            <a:pPr>
              <a:defRPr/>
            </a:pPr>
            <a:endParaRPr lang="en-US" dirty="0"/>
          </a:p>
        </p:txBody>
      </p:sp>
      <p:sp>
        <p:nvSpPr>
          <p:cNvPr id="3" name="Date Placeholder 2">
            <a:extLst>
              <a:ext uri="{FF2B5EF4-FFF2-40B4-BE49-F238E27FC236}">
                <a16:creationId xmlns:a16="http://schemas.microsoft.com/office/drawing/2014/main" id="{5E1BDCC6-70A5-4B7D-BF31-C8AA13E189CD}"/>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defTabSz="1828434" eaLnBrk="1" fontAlgn="auto" hangingPunct="1">
              <a:spcBef>
                <a:spcPts val="0"/>
              </a:spcBef>
              <a:spcAft>
                <a:spcPts val="0"/>
              </a:spcAft>
              <a:defRPr sz="1200" b="0" i="0">
                <a:latin typeface="Roboto Medium" panose="02000000000000000000" pitchFamily="2" charset="0"/>
              </a:defRPr>
            </a:lvl1pPr>
          </a:lstStyle>
          <a:p>
            <a:pPr>
              <a:defRPr/>
            </a:pPr>
            <a:fld id="{0470D792-387E-45C8-9964-EA6817A0BFF6}" type="datetimeFigureOut">
              <a:rPr lang="en-US" smtClean="0"/>
              <a:pPr>
                <a:defRPr/>
              </a:pPr>
              <a:t>10/25/2021</a:t>
            </a:fld>
            <a:endParaRPr lang="en-US" dirty="0"/>
          </a:p>
        </p:txBody>
      </p:sp>
      <p:sp>
        <p:nvSpPr>
          <p:cNvPr id="4" name="Slide Image Placeholder 3">
            <a:extLst>
              <a:ext uri="{FF2B5EF4-FFF2-40B4-BE49-F238E27FC236}">
                <a16:creationId xmlns:a16="http://schemas.microsoft.com/office/drawing/2014/main" id="{2B044041-0137-46B2-AA70-5AE9399268D8}"/>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C2F14867-8F7E-4932-9831-116C60DB551C}"/>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F50DD524-43D5-4CF3-BEEA-F16BA6E903B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1828434" eaLnBrk="1" fontAlgn="auto" hangingPunct="1">
              <a:spcBef>
                <a:spcPts val="0"/>
              </a:spcBef>
              <a:spcAft>
                <a:spcPts val="0"/>
              </a:spcAft>
              <a:defRPr sz="1200" b="0" i="0">
                <a:latin typeface="Roboto Medium" panose="02000000000000000000" pitchFamily="2" charset="0"/>
              </a:defRPr>
            </a:lvl1pPr>
          </a:lstStyle>
          <a:p>
            <a:pPr>
              <a:defRPr/>
            </a:pPr>
            <a:endParaRPr lang="en-US" dirty="0"/>
          </a:p>
        </p:txBody>
      </p:sp>
      <p:sp>
        <p:nvSpPr>
          <p:cNvPr id="7" name="Slide Number Placeholder 6">
            <a:extLst>
              <a:ext uri="{FF2B5EF4-FFF2-40B4-BE49-F238E27FC236}">
                <a16:creationId xmlns:a16="http://schemas.microsoft.com/office/drawing/2014/main" id="{871CD4D3-BD44-40BD-A466-C03286DA1425}"/>
              </a:ext>
            </a:extLst>
          </p:cNvPr>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1828434" eaLnBrk="1" fontAlgn="auto" hangingPunct="1">
              <a:spcBef>
                <a:spcPts val="0"/>
              </a:spcBef>
              <a:spcAft>
                <a:spcPts val="0"/>
              </a:spcAft>
              <a:defRPr sz="1200" b="0" i="0">
                <a:latin typeface="Roboto Medium" panose="02000000000000000000" pitchFamily="2" charset="0"/>
              </a:defRPr>
            </a:lvl1pPr>
          </a:lstStyle>
          <a:p>
            <a:pPr>
              <a:defRPr/>
            </a:pPr>
            <a:fld id="{E0346476-8338-4C86-B0DF-BC767ADDBF33}" type="slidenum">
              <a:rPr lang="en-US" smtClean="0"/>
              <a:pPr>
                <a:defRPr/>
              </a:pPr>
              <a:t>‹#›</a:t>
            </a:fld>
            <a:endParaRPr lang="en-US" dirty="0"/>
          </a:p>
        </p:txBody>
      </p:sp>
    </p:spTree>
  </p:cSld>
  <p:clrMap bg1="lt1" tx1="dk1" bg2="lt2" tx2="dk2" accent1="accent1" accent2="accent2" accent3="accent3" accent4="accent4" accent5="accent5" accent6="accent6" hlink="hlink" folHlink="folHlink"/>
  <p:notesStyle>
    <a:lvl1pPr algn="l" defTabSz="456315" rtl="0" eaLnBrk="0" fontAlgn="base" hangingPunct="0">
      <a:spcBef>
        <a:spcPct val="30000"/>
      </a:spcBef>
      <a:spcAft>
        <a:spcPct val="0"/>
      </a:spcAft>
      <a:defRPr sz="1200" kern="1200">
        <a:solidFill>
          <a:schemeClr val="tx1"/>
        </a:solidFill>
        <a:latin typeface="Roboto Medium" panose="02000000000000000000" pitchFamily="2" charset="0"/>
        <a:ea typeface="+mn-ea"/>
        <a:cs typeface="+mn-cs"/>
      </a:defRPr>
    </a:lvl1pPr>
    <a:lvl2pPr marL="456315" algn="l" defTabSz="456315" rtl="0" eaLnBrk="0" fontAlgn="base" hangingPunct="0">
      <a:spcBef>
        <a:spcPct val="30000"/>
      </a:spcBef>
      <a:spcAft>
        <a:spcPct val="0"/>
      </a:spcAft>
      <a:defRPr sz="1200" kern="1200">
        <a:solidFill>
          <a:schemeClr val="tx1"/>
        </a:solidFill>
        <a:latin typeface="Roboto Medium" panose="02000000000000000000" pitchFamily="2" charset="0"/>
        <a:ea typeface="+mn-ea"/>
        <a:cs typeface="+mn-cs"/>
      </a:defRPr>
    </a:lvl2pPr>
    <a:lvl3pPr marL="913424" algn="l" defTabSz="456315" rtl="0" eaLnBrk="0" fontAlgn="base" hangingPunct="0">
      <a:spcBef>
        <a:spcPct val="30000"/>
      </a:spcBef>
      <a:spcAft>
        <a:spcPct val="0"/>
      </a:spcAft>
      <a:defRPr sz="1200" kern="1200">
        <a:solidFill>
          <a:schemeClr val="tx1"/>
        </a:solidFill>
        <a:latin typeface="Roboto Medium" panose="02000000000000000000" pitchFamily="2" charset="0"/>
        <a:ea typeface="+mn-ea"/>
        <a:cs typeface="+mn-cs"/>
      </a:defRPr>
    </a:lvl3pPr>
    <a:lvl4pPr marL="1370532" algn="l" defTabSz="456315" rtl="0" eaLnBrk="0" fontAlgn="base" hangingPunct="0">
      <a:spcBef>
        <a:spcPct val="30000"/>
      </a:spcBef>
      <a:spcAft>
        <a:spcPct val="0"/>
      </a:spcAft>
      <a:defRPr sz="1200" kern="1200">
        <a:solidFill>
          <a:schemeClr val="tx1"/>
        </a:solidFill>
        <a:latin typeface="Roboto Medium" panose="02000000000000000000" pitchFamily="2" charset="0"/>
        <a:ea typeface="+mn-ea"/>
        <a:cs typeface="+mn-cs"/>
      </a:defRPr>
    </a:lvl4pPr>
    <a:lvl5pPr marL="1827641" algn="l" defTabSz="456315" rtl="0" eaLnBrk="0" fontAlgn="base" hangingPunct="0">
      <a:spcBef>
        <a:spcPct val="30000"/>
      </a:spcBef>
      <a:spcAft>
        <a:spcPct val="0"/>
      </a:spcAft>
      <a:defRPr sz="1200" kern="1200">
        <a:solidFill>
          <a:schemeClr val="tx1"/>
        </a:solidFill>
        <a:latin typeface="Roboto Medium" panose="02000000000000000000" pitchFamily="2" charset="0"/>
        <a:ea typeface="+mn-ea"/>
        <a:cs typeface="+mn-cs"/>
      </a:defRPr>
    </a:lvl5pPr>
    <a:lvl6pPr marL="2285086" algn="l" defTabSz="457017" rtl="0" eaLnBrk="1" latinLnBrk="0" hangingPunct="1">
      <a:defRPr sz="1200" kern="1200">
        <a:solidFill>
          <a:schemeClr val="tx1"/>
        </a:solidFill>
        <a:latin typeface="+mn-lt"/>
        <a:ea typeface="+mn-ea"/>
        <a:cs typeface="+mn-cs"/>
      </a:defRPr>
    </a:lvl6pPr>
    <a:lvl7pPr marL="2742103" algn="l" defTabSz="457017" rtl="0" eaLnBrk="1" latinLnBrk="0" hangingPunct="1">
      <a:defRPr sz="1200" kern="1200">
        <a:solidFill>
          <a:schemeClr val="tx1"/>
        </a:solidFill>
        <a:latin typeface="+mn-lt"/>
        <a:ea typeface="+mn-ea"/>
        <a:cs typeface="+mn-cs"/>
      </a:defRPr>
    </a:lvl7pPr>
    <a:lvl8pPr marL="3199120" algn="l" defTabSz="457017" rtl="0" eaLnBrk="1" latinLnBrk="0" hangingPunct="1">
      <a:defRPr sz="1200" kern="1200">
        <a:solidFill>
          <a:schemeClr val="tx1"/>
        </a:solidFill>
        <a:latin typeface="+mn-lt"/>
        <a:ea typeface="+mn-ea"/>
        <a:cs typeface="+mn-cs"/>
      </a:defRPr>
    </a:lvl8pPr>
    <a:lvl9pPr marL="3656137" algn="l" defTabSz="45701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0346476-8338-4C86-B0DF-BC767ADDBF33}" type="slidenum">
              <a:rPr lang="en-US" smtClean="0"/>
              <a:pPr>
                <a:defRPr/>
              </a:pPr>
              <a:t>2</a:t>
            </a:fld>
            <a:endParaRPr lang="en-US"/>
          </a:p>
        </p:txBody>
      </p:sp>
    </p:spTree>
    <p:extLst>
      <p:ext uri="{BB962C8B-B14F-4D97-AF65-F5344CB8AC3E}">
        <p14:creationId xmlns:p14="http://schemas.microsoft.com/office/powerpoint/2010/main" val="1808214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0346476-8338-4C86-B0DF-BC767ADDBF33}" type="slidenum">
              <a:rPr lang="en-US" smtClean="0"/>
              <a:pPr>
                <a:defRPr/>
              </a:pPr>
              <a:t>7</a:t>
            </a:fld>
            <a:endParaRPr lang="en-US"/>
          </a:p>
        </p:txBody>
      </p:sp>
    </p:spTree>
    <p:extLst>
      <p:ext uri="{BB962C8B-B14F-4D97-AF65-F5344CB8AC3E}">
        <p14:creationId xmlns:p14="http://schemas.microsoft.com/office/powerpoint/2010/main" val="3899150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0346476-8338-4C86-B0DF-BC767ADDBF33}" type="slidenum">
              <a:rPr lang="en-US" smtClean="0"/>
              <a:pPr>
                <a:defRPr/>
              </a:pPr>
              <a:t>31</a:t>
            </a:fld>
            <a:endParaRPr lang="en-US"/>
          </a:p>
        </p:txBody>
      </p:sp>
    </p:spTree>
    <p:extLst>
      <p:ext uri="{BB962C8B-B14F-4D97-AF65-F5344CB8AC3E}">
        <p14:creationId xmlns:p14="http://schemas.microsoft.com/office/powerpoint/2010/main" val="3745413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Yr. 4 = 1399/1844 X 100 % = 75.87% = The new 100% Productivity</a:t>
            </a:r>
          </a:p>
          <a:p>
            <a:endParaRPr lang="en-US" dirty="0"/>
          </a:p>
          <a:p>
            <a:r>
              <a:rPr lang="en-US" dirty="0"/>
              <a:t>Sends the message, </a:t>
            </a:r>
            <a:r>
              <a:rPr lang="en-US" b="1" dirty="0"/>
              <a:t>“We have the same goals you do, Mr. or Mrs. Finance person!”</a:t>
            </a:r>
          </a:p>
        </p:txBody>
      </p:sp>
      <p:sp>
        <p:nvSpPr>
          <p:cNvPr id="4" name="Slide Number Placeholder 3"/>
          <p:cNvSpPr>
            <a:spLocks noGrp="1"/>
          </p:cNvSpPr>
          <p:nvPr>
            <p:ph type="sldNum" sz="quarter" idx="5"/>
          </p:nvPr>
        </p:nvSpPr>
        <p:spPr/>
        <p:txBody>
          <a:bodyPr/>
          <a:lstStyle/>
          <a:p>
            <a:pPr>
              <a:defRPr/>
            </a:pPr>
            <a:fld id="{E0346476-8338-4C86-B0DF-BC767ADDBF33}" type="slidenum">
              <a:rPr lang="en-US" smtClean="0"/>
              <a:pPr>
                <a:defRPr/>
              </a:pPr>
              <a:t>34</a:t>
            </a:fld>
            <a:endParaRPr lang="en-US" dirty="0"/>
          </a:p>
        </p:txBody>
      </p:sp>
    </p:spTree>
    <p:extLst>
      <p:ext uri="{BB962C8B-B14F-4D97-AF65-F5344CB8AC3E}">
        <p14:creationId xmlns:p14="http://schemas.microsoft.com/office/powerpoint/2010/main" val="38111657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Master" Target="../slideMasters/slideMaster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 Defaul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DCDD18-DDF5-409C-871B-C987CE69C327}"/>
              </a:ext>
            </a:extLst>
          </p:cNvPr>
          <p:cNvPicPr>
            <a:picLocks noChangeAspect="1"/>
          </p:cNvPicPr>
          <p:nvPr userDrawn="1"/>
        </p:nvPicPr>
        <p:blipFill>
          <a:blip r:embed="rId2"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2767752" y="704583"/>
            <a:ext cx="8798294" cy="5868591"/>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31581270-76E7-4758-BB13-C2051C7B9E8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2" y="0"/>
            <a:ext cx="12188952" cy="6858000"/>
          </a:xfrm>
          <a:prstGeom prst="rect">
            <a:avLst/>
          </a:prstGeom>
        </p:spPr>
      </p:pic>
      <p:sp>
        <p:nvSpPr>
          <p:cNvPr id="2" name="Title 1"/>
          <p:cNvSpPr>
            <a:spLocks noGrp="1"/>
          </p:cNvSpPr>
          <p:nvPr>
            <p:ph type="title" hasCustomPrompt="1"/>
          </p:nvPr>
        </p:nvSpPr>
        <p:spPr>
          <a:xfrm>
            <a:off x="337601" y="2164795"/>
            <a:ext cx="5456371" cy="2528411"/>
          </a:xfrm>
          <a:prstGeom prst="rect">
            <a:avLst/>
          </a:prstGeom>
        </p:spPr>
        <p:txBody>
          <a:bodyPr/>
          <a:lstStyle>
            <a:lvl1pPr>
              <a:defRPr sz="5750">
                <a:solidFill>
                  <a:schemeClr val="accent2"/>
                </a:solidFill>
              </a:defRPr>
            </a:lvl1pPr>
          </a:lstStyle>
          <a:p>
            <a:r>
              <a:rPr lang="en-US" dirty="0"/>
              <a:t>CLICK TO EDIT MASTER TITLE STYLE</a:t>
            </a:r>
          </a:p>
        </p:txBody>
      </p:sp>
      <p:sp>
        <p:nvSpPr>
          <p:cNvPr id="3" name="Content Placeholder 2"/>
          <p:cNvSpPr>
            <a:spLocks noGrp="1"/>
          </p:cNvSpPr>
          <p:nvPr>
            <p:ph idx="1" hasCustomPrompt="1"/>
          </p:nvPr>
        </p:nvSpPr>
        <p:spPr>
          <a:xfrm>
            <a:off x="336839" y="4813070"/>
            <a:ext cx="5457133" cy="1585587"/>
          </a:xfrm>
          <a:prstGeom prst="rect">
            <a:avLst/>
          </a:prstGeom>
        </p:spPr>
        <p:txBody>
          <a:bodyPr/>
          <a:lstStyle>
            <a:lvl1pPr>
              <a:defRPr sz="2200" b="0" i="0">
                <a:solidFill>
                  <a:schemeClr val="accent5"/>
                </a:solidFill>
                <a:latin typeface="Poppins" panose="00000500000000000000" pitchFamily="2" charset="0"/>
                <a:cs typeface="Poppins" panose="00000500000000000000" pitchFamily="2" charset="0"/>
              </a:defRPr>
            </a:lvl1pPr>
            <a:lvl2pPr>
              <a:defRPr sz="1800" b="0" i="0">
                <a:solidFill>
                  <a:schemeClr val="accent5"/>
                </a:solidFill>
                <a:latin typeface="Poppins" panose="00000500000000000000" pitchFamily="2" charset="0"/>
                <a:cs typeface="Poppins" panose="00000500000000000000" pitchFamily="2" charset="0"/>
              </a:defRPr>
            </a:lvl2pPr>
            <a:lvl3pPr>
              <a:defRPr sz="1400" b="0" i="0">
                <a:solidFill>
                  <a:schemeClr val="accent5"/>
                </a:solidFill>
                <a:latin typeface="Poppins" panose="00000500000000000000" pitchFamily="2" charset="0"/>
                <a:cs typeface="Poppins" panose="00000500000000000000" pitchFamily="2" charset="0"/>
              </a:defRPr>
            </a:lvl3pPr>
            <a:lvl4pPr>
              <a:defRPr sz="1200" b="0" i="0">
                <a:solidFill>
                  <a:schemeClr val="accent5"/>
                </a:solidFill>
                <a:latin typeface="Poppins" panose="00000500000000000000" pitchFamily="2" charset="0"/>
                <a:cs typeface="Poppins" panose="00000500000000000000" pitchFamily="2" charset="0"/>
              </a:defRPr>
            </a:lvl4pPr>
            <a:lvl5pPr>
              <a:defRPr sz="1200" b="0" i="0">
                <a:solidFill>
                  <a:schemeClr val="accent5"/>
                </a:solidFill>
                <a:latin typeface="Poppins" panose="00000500000000000000" pitchFamily="2" charset="0"/>
                <a:cs typeface="Poppins"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2E78B391-2BDB-43E7-882D-C3BF00D3D973}"/>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36839" y="968293"/>
            <a:ext cx="2887737" cy="723738"/>
          </a:xfrm>
          <a:prstGeom prst="rect">
            <a:avLst/>
          </a:prstGeom>
        </p:spPr>
      </p:pic>
    </p:spTree>
    <p:extLst>
      <p:ext uri="{BB962C8B-B14F-4D97-AF65-F5344CB8AC3E}">
        <p14:creationId xmlns:p14="http://schemas.microsoft.com/office/powerpoint/2010/main" val="110412529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 Purple">
    <p:spTree>
      <p:nvGrpSpPr>
        <p:cNvPr id="1" name=""/>
        <p:cNvGrpSpPr/>
        <p:nvPr/>
      </p:nvGrpSpPr>
      <p:grpSpPr>
        <a:xfrm>
          <a:off x="0" y="0"/>
          <a:ext cx="0" cy="0"/>
          <a:chOff x="0" y="0"/>
          <a:chExt cx="0" cy="0"/>
        </a:xfrm>
      </p:grpSpPr>
      <p:pic>
        <p:nvPicPr>
          <p:cNvPr id="9" name="Picture 8" descr="A screen shot of a computer&#10;&#10;Description automatically generated">
            <a:extLst>
              <a:ext uri="{FF2B5EF4-FFF2-40B4-BE49-F238E27FC236}">
                <a16:creationId xmlns:a16="http://schemas.microsoft.com/office/drawing/2014/main" id="{BEC8EDF3-658D-4DE6-AEA1-00F1169186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 y="0"/>
            <a:ext cx="12188952" cy="6858000"/>
          </a:xfrm>
          <a:prstGeom prst="rect">
            <a:avLst/>
          </a:prstGeom>
        </p:spPr>
      </p:pic>
      <p:sp>
        <p:nvSpPr>
          <p:cNvPr id="8" name="TextBox 35">
            <a:extLst>
              <a:ext uri="{FF2B5EF4-FFF2-40B4-BE49-F238E27FC236}">
                <a16:creationId xmlns:a16="http://schemas.microsoft.com/office/drawing/2014/main" id="{4D4D9F2C-0354-41E4-9CEA-193463EA6AEF}"/>
              </a:ext>
            </a:extLst>
          </p:cNvPr>
          <p:cNvSpPr txBox="1">
            <a:spLocks noChangeArrowheads="1"/>
          </p:cNvSpPr>
          <p:nvPr userDrawn="1"/>
        </p:nvSpPr>
        <p:spPr bwMode="auto">
          <a:xfrm>
            <a:off x="283369" y="6547542"/>
            <a:ext cx="2993231" cy="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1" rIns="91416" bIns="457081" anchor="ctr"/>
          <a:lstStyle>
            <a:lvl1pPr defTabSz="912813">
              <a:defRPr>
                <a:solidFill>
                  <a:schemeClr val="tx1"/>
                </a:solidFill>
                <a:latin typeface="Roboto Light" panose="02000000000000000000" pitchFamily="2" charset="0"/>
              </a:defRPr>
            </a:lvl1pPr>
            <a:lvl2pPr marL="742950" indent="-285750" defTabSz="912813">
              <a:defRPr>
                <a:solidFill>
                  <a:schemeClr val="tx1"/>
                </a:solidFill>
                <a:latin typeface="Roboto Light" panose="02000000000000000000" pitchFamily="2" charset="0"/>
              </a:defRPr>
            </a:lvl2pPr>
            <a:lvl3pPr marL="1143000" indent="-228600" defTabSz="912813">
              <a:defRPr>
                <a:solidFill>
                  <a:schemeClr val="tx1"/>
                </a:solidFill>
                <a:latin typeface="Roboto Light" panose="02000000000000000000" pitchFamily="2" charset="0"/>
              </a:defRPr>
            </a:lvl3pPr>
            <a:lvl4pPr marL="1600200" indent="-228600" defTabSz="912813">
              <a:defRPr>
                <a:solidFill>
                  <a:schemeClr val="tx1"/>
                </a:solidFill>
                <a:latin typeface="Roboto Light" panose="02000000000000000000" pitchFamily="2" charset="0"/>
              </a:defRPr>
            </a:lvl4pPr>
            <a:lvl5pPr marL="2057400" indent="-228600" defTabSz="912813">
              <a:defRPr>
                <a:solidFill>
                  <a:schemeClr val="tx1"/>
                </a:solidFill>
                <a:latin typeface="Roboto Light" panose="02000000000000000000" pitchFamily="2" charset="0"/>
              </a:defRPr>
            </a:lvl5pPr>
            <a:lvl6pPr marL="2514600" indent="-228600" defTabSz="912813" fontAlgn="base">
              <a:spcBef>
                <a:spcPct val="0"/>
              </a:spcBef>
              <a:spcAft>
                <a:spcPct val="0"/>
              </a:spcAft>
              <a:defRPr>
                <a:solidFill>
                  <a:schemeClr val="tx1"/>
                </a:solidFill>
                <a:latin typeface="Roboto Light" panose="02000000000000000000" pitchFamily="2" charset="0"/>
              </a:defRPr>
            </a:lvl6pPr>
            <a:lvl7pPr marL="2971800" indent="-228600" defTabSz="912813" fontAlgn="base">
              <a:spcBef>
                <a:spcPct val="0"/>
              </a:spcBef>
              <a:spcAft>
                <a:spcPct val="0"/>
              </a:spcAft>
              <a:defRPr>
                <a:solidFill>
                  <a:schemeClr val="tx1"/>
                </a:solidFill>
                <a:latin typeface="Roboto Light" panose="02000000000000000000" pitchFamily="2" charset="0"/>
              </a:defRPr>
            </a:lvl7pPr>
            <a:lvl8pPr marL="3429000" indent="-228600" defTabSz="912813" fontAlgn="base">
              <a:spcBef>
                <a:spcPct val="0"/>
              </a:spcBef>
              <a:spcAft>
                <a:spcPct val="0"/>
              </a:spcAft>
              <a:defRPr>
                <a:solidFill>
                  <a:schemeClr val="tx1"/>
                </a:solidFill>
                <a:latin typeface="Roboto Light" panose="02000000000000000000" pitchFamily="2" charset="0"/>
              </a:defRPr>
            </a:lvl8pPr>
            <a:lvl9pPr marL="3886200" indent="-228600" defTabSz="912813" fontAlgn="base">
              <a:spcBef>
                <a:spcPct val="0"/>
              </a:spcBef>
              <a:spcAft>
                <a:spcPct val="0"/>
              </a:spcAft>
              <a:defRPr>
                <a:solidFill>
                  <a:schemeClr val="tx1"/>
                </a:solidFill>
                <a:latin typeface="Roboto Light" panose="02000000000000000000" pitchFamily="2" charset="0"/>
              </a:defRPr>
            </a:lvl9pPr>
          </a:lstStyle>
          <a:p>
            <a:pPr eaLnBrk="1" hangingPunct="1"/>
            <a:r>
              <a:rPr lang="en-US" altLang="en-US" sz="1000" dirty="0">
                <a:solidFill>
                  <a:schemeClr val="bg1"/>
                </a:solidFill>
                <a:cs typeface="Arial" panose="020B0604020202020204" pitchFamily="34" charset="0"/>
              </a:rPr>
              <a:t>Accruent Confidential and Proprietary ©2021</a:t>
            </a:r>
          </a:p>
        </p:txBody>
      </p:sp>
      <p:sp>
        <p:nvSpPr>
          <p:cNvPr id="2" name="Title 1"/>
          <p:cNvSpPr>
            <a:spLocks noGrp="1"/>
          </p:cNvSpPr>
          <p:nvPr>
            <p:ph type="title" hasCustomPrompt="1"/>
          </p:nvPr>
        </p:nvSpPr>
        <p:spPr>
          <a:xfrm>
            <a:off x="837982" y="892968"/>
            <a:ext cx="10512862" cy="797721"/>
          </a:xfrm>
          <a:prstGeom prst="rect">
            <a:avLst/>
          </a:prstGeom>
        </p:spPr>
        <p:txBody>
          <a:bodyPr/>
          <a:lstStyle>
            <a:lvl1pPr>
              <a:defRPr sz="3600">
                <a:solidFill>
                  <a:schemeClr val="accent3"/>
                </a:solidFill>
              </a:defRPr>
            </a:lvl1pPr>
          </a:lstStyle>
          <a:p>
            <a:r>
              <a:rPr lang="en-US" dirty="0"/>
              <a:t>CLICK TO EDIT MASTER TITLE STYLE</a:t>
            </a:r>
          </a:p>
        </p:txBody>
      </p:sp>
      <p:sp>
        <p:nvSpPr>
          <p:cNvPr id="3" name="Content Placeholder 2"/>
          <p:cNvSpPr>
            <a:spLocks noGrp="1"/>
          </p:cNvSpPr>
          <p:nvPr>
            <p:ph idx="1"/>
          </p:nvPr>
        </p:nvSpPr>
        <p:spPr>
          <a:xfrm>
            <a:off x="837982" y="1825626"/>
            <a:ext cx="10512862" cy="3720306"/>
          </a:xfrm>
          <a:prstGeom prst="rect">
            <a:avLst/>
          </a:prstGeom>
        </p:spPr>
        <p:txBody>
          <a:bodyPr/>
          <a:lstStyle>
            <a:lvl1pPr>
              <a:buClr>
                <a:schemeClr val="accent3"/>
              </a:buClr>
              <a:defRPr b="0" i="0">
                <a:latin typeface="+mn-lt"/>
              </a:defRPr>
            </a:lvl1pPr>
            <a:lvl2pPr>
              <a:buClr>
                <a:schemeClr val="accent3"/>
              </a:buClr>
              <a:defRPr b="0" i="0">
                <a:latin typeface="+mn-lt"/>
              </a:defRPr>
            </a:lvl2pPr>
            <a:lvl3pPr>
              <a:buClr>
                <a:schemeClr val="accent3"/>
              </a:buClr>
              <a:defRPr b="0" i="0">
                <a:latin typeface="+mn-lt"/>
              </a:defRPr>
            </a:lvl3pPr>
            <a:lvl4pPr>
              <a:buClr>
                <a:schemeClr val="accent3"/>
              </a:buClr>
              <a:defRPr b="0" i="0">
                <a:latin typeface="+mn-lt"/>
              </a:defRPr>
            </a:lvl4pPr>
            <a:lvl5pPr>
              <a:buClr>
                <a:schemeClr val="accent3"/>
              </a:buClr>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4287773-6EF1-4444-9635-E4B784A95D1E}"/>
              </a:ext>
            </a:extLst>
          </p:cNvPr>
          <p:cNvSpPr>
            <a:spLocks noGrp="1"/>
          </p:cNvSpPr>
          <p:nvPr>
            <p:ph type="sldNum" sz="quarter" idx="12"/>
          </p:nvPr>
        </p:nvSpPr>
        <p:spPr>
          <a:xfrm>
            <a:off x="8608219" y="6547542"/>
            <a:ext cx="2742406" cy="194079"/>
          </a:xfrm>
          <a:prstGeom prst="rect">
            <a:avLst/>
          </a:prstGeom>
        </p:spPr>
        <p:txBody>
          <a:bodyPr/>
          <a:lstStyle>
            <a:lvl1pPr algn="r">
              <a:defRPr>
                <a:solidFill>
                  <a:schemeClr val="bg1"/>
                </a:solidFill>
                <a:latin typeface="+mj-lt"/>
              </a:defRPr>
            </a:lvl1pPr>
          </a:lstStyle>
          <a:p>
            <a:pPr>
              <a:defRPr/>
            </a:pPr>
            <a:fld id="{A7E27838-1C13-4948-8E84-AB8DCF9A4D7D}" type="slidenum">
              <a:rPr lang="en-US" smtClean="0"/>
              <a:pPr>
                <a:defRPr/>
              </a:pPr>
              <a:t>‹#›</a:t>
            </a:fld>
            <a:endParaRPr lang="en-US" dirty="0"/>
          </a:p>
        </p:txBody>
      </p:sp>
    </p:spTree>
    <p:extLst>
      <p:ext uri="{BB962C8B-B14F-4D97-AF65-F5344CB8AC3E}">
        <p14:creationId xmlns:p14="http://schemas.microsoft.com/office/powerpoint/2010/main" val="259645295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 Blue">
    <p:spTree>
      <p:nvGrpSpPr>
        <p:cNvPr id="1" name=""/>
        <p:cNvGrpSpPr/>
        <p:nvPr/>
      </p:nvGrpSpPr>
      <p:grpSpPr>
        <a:xfrm>
          <a:off x="0" y="0"/>
          <a:ext cx="0" cy="0"/>
          <a:chOff x="0" y="0"/>
          <a:chExt cx="0" cy="0"/>
        </a:xfrm>
      </p:grpSpPr>
      <p:pic>
        <p:nvPicPr>
          <p:cNvPr id="8" name="Picture 1" descr="A picture containing monitor&#10;&#10;Description automatically generated">
            <a:extLst>
              <a:ext uri="{FF2B5EF4-FFF2-40B4-BE49-F238E27FC236}">
                <a16:creationId xmlns:a16="http://schemas.microsoft.com/office/drawing/2014/main" id="{1E402D58-B5D6-4447-A027-A5F6E999F068}"/>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88" y="892968"/>
            <a:ext cx="12185650" cy="5964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5">
            <a:extLst>
              <a:ext uri="{FF2B5EF4-FFF2-40B4-BE49-F238E27FC236}">
                <a16:creationId xmlns:a16="http://schemas.microsoft.com/office/drawing/2014/main" id="{E78BE3C8-4DA9-4EA9-AD4B-CB03D425ABF6}"/>
              </a:ext>
            </a:extLst>
          </p:cNvPr>
          <p:cNvSpPr txBox="1">
            <a:spLocks noChangeArrowheads="1"/>
          </p:cNvSpPr>
          <p:nvPr userDrawn="1"/>
        </p:nvSpPr>
        <p:spPr bwMode="auto">
          <a:xfrm>
            <a:off x="283369" y="6547542"/>
            <a:ext cx="2993231" cy="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1" rIns="91416" bIns="457081" anchor="ctr"/>
          <a:lstStyle>
            <a:lvl1pPr defTabSz="912813">
              <a:defRPr>
                <a:solidFill>
                  <a:schemeClr val="tx1"/>
                </a:solidFill>
                <a:latin typeface="Roboto Light" panose="02000000000000000000" pitchFamily="2" charset="0"/>
              </a:defRPr>
            </a:lvl1pPr>
            <a:lvl2pPr marL="742950" indent="-285750" defTabSz="912813">
              <a:defRPr>
                <a:solidFill>
                  <a:schemeClr val="tx1"/>
                </a:solidFill>
                <a:latin typeface="Roboto Light" panose="02000000000000000000" pitchFamily="2" charset="0"/>
              </a:defRPr>
            </a:lvl2pPr>
            <a:lvl3pPr marL="1143000" indent="-228600" defTabSz="912813">
              <a:defRPr>
                <a:solidFill>
                  <a:schemeClr val="tx1"/>
                </a:solidFill>
                <a:latin typeface="Roboto Light" panose="02000000000000000000" pitchFamily="2" charset="0"/>
              </a:defRPr>
            </a:lvl3pPr>
            <a:lvl4pPr marL="1600200" indent="-228600" defTabSz="912813">
              <a:defRPr>
                <a:solidFill>
                  <a:schemeClr val="tx1"/>
                </a:solidFill>
                <a:latin typeface="Roboto Light" panose="02000000000000000000" pitchFamily="2" charset="0"/>
              </a:defRPr>
            </a:lvl4pPr>
            <a:lvl5pPr marL="2057400" indent="-228600" defTabSz="912813">
              <a:defRPr>
                <a:solidFill>
                  <a:schemeClr val="tx1"/>
                </a:solidFill>
                <a:latin typeface="Roboto Light" panose="02000000000000000000" pitchFamily="2" charset="0"/>
              </a:defRPr>
            </a:lvl5pPr>
            <a:lvl6pPr marL="2514600" indent="-228600" defTabSz="912813" fontAlgn="base">
              <a:spcBef>
                <a:spcPct val="0"/>
              </a:spcBef>
              <a:spcAft>
                <a:spcPct val="0"/>
              </a:spcAft>
              <a:defRPr>
                <a:solidFill>
                  <a:schemeClr val="tx1"/>
                </a:solidFill>
                <a:latin typeface="Roboto Light" panose="02000000000000000000" pitchFamily="2" charset="0"/>
              </a:defRPr>
            </a:lvl6pPr>
            <a:lvl7pPr marL="2971800" indent="-228600" defTabSz="912813" fontAlgn="base">
              <a:spcBef>
                <a:spcPct val="0"/>
              </a:spcBef>
              <a:spcAft>
                <a:spcPct val="0"/>
              </a:spcAft>
              <a:defRPr>
                <a:solidFill>
                  <a:schemeClr val="tx1"/>
                </a:solidFill>
                <a:latin typeface="Roboto Light" panose="02000000000000000000" pitchFamily="2" charset="0"/>
              </a:defRPr>
            </a:lvl7pPr>
            <a:lvl8pPr marL="3429000" indent="-228600" defTabSz="912813" fontAlgn="base">
              <a:spcBef>
                <a:spcPct val="0"/>
              </a:spcBef>
              <a:spcAft>
                <a:spcPct val="0"/>
              </a:spcAft>
              <a:defRPr>
                <a:solidFill>
                  <a:schemeClr val="tx1"/>
                </a:solidFill>
                <a:latin typeface="Roboto Light" panose="02000000000000000000" pitchFamily="2" charset="0"/>
              </a:defRPr>
            </a:lvl8pPr>
            <a:lvl9pPr marL="3886200" indent="-228600" defTabSz="912813" fontAlgn="base">
              <a:spcBef>
                <a:spcPct val="0"/>
              </a:spcBef>
              <a:spcAft>
                <a:spcPct val="0"/>
              </a:spcAft>
              <a:defRPr>
                <a:solidFill>
                  <a:schemeClr val="tx1"/>
                </a:solidFill>
                <a:latin typeface="Roboto Light" panose="02000000000000000000" pitchFamily="2" charset="0"/>
              </a:defRPr>
            </a:lvl9pPr>
          </a:lstStyle>
          <a:p>
            <a:pPr eaLnBrk="1" hangingPunct="1"/>
            <a:r>
              <a:rPr lang="en-US" altLang="en-US" sz="1000" dirty="0">
                <a:solidFill>
                  <a:schemeClr val="bg1"/>
                </a:solidFill>
                <a:cs typeface="Arial" panose="020B0604020202020204" pitchFamily="34" charset="0"/>
              </a:rPr>
              <a:t>Accruent Confidential and Proprietary ©2021</a:t>
            </a:r>
          </a:p>
        </p:txBody>
      </p:sp>
      <p:sp>
        <p:nvSpPr>
          <p:cNvPr id="5" name="Title 1">
            <a:extLst>
              <a:ext uri="{FF2B5EF4-FFF2-40B4-BE49-F238E27FC236}">
                <a16:creationId xmlns:a16="http://schemas.microsoft.com/office/drawing/2014/main" id="{60592E3E-F17E-41DE-93B1-02128DB924FB}"/>
              </a:ext>
            </a:extLst>
          </p:cNvPr>
          <p:cNvSpPr>
            <a:spLocks noGrp="1"/>
          </p:cNvSpPr>
          <p:nvPr>
            <p:ph type="title" hasCustomPrompt="1"/>
          </p:nvPr>
        </p:nvSpPr>
        <p:spPr>
          <a:xfrm>
            <a:off x="837982" y="892968"/>
            <a:ext cx="10512862" cy="797721"/>
          </a:xfrm>
          <a:prstGeom prst="rect">
            <a:avLst/>
          </a:prstGeom>
        </p:spPr>
        <p:txBody>
          <a:bodyPr/>
          <a:lstStyle>
            <a:lvl1pPr>
              <a:defRPr sz="3600">
                <a:solidFill>
                  <a:schemeClr val="accent2"/>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F3033417-E781-4467-AEED-6121BB017656}"/>
              </a:ext>
            </a:extLst>
          </p:cNvPr>
          <p:cNvSpPr>
            <a:spLocks noGrp="1"/>
          </p:cNvSpPr>
          <p:nvPr>
            <p:ph idx="1"/>
          </p:nvPr>
        </p:nvSpPr>
        <p:spPr>
          <a:xfrm>
            <a:off x="837982" y="1825626"/>
            <a:ext cx="5029200" cy="3720306"/>
          </a:xfrm>
          <a:prstGeom prst="rect">
            <a:avLst/>
          </a:prstGeom>
        </p:spPr>
        <p:txBody>
          <a:bodyPr/>
          <a:lstStyle>
            <a:lvl1pPr>
              <a:buClr>
                <a:schemeClr val="accent3"/>
              </a:buClr>
              <a:defRPr b="0" i="0">
                <a:latin typeface="+mn-lt"/>
              </a:defRPr>
            </a:lvl1pPr>
            <a:lvl2pPr>
              <a:buClr>
                <a:schemeClr val="accent3"/>
              </a:buClr>
              <a:defRPr b="0" i="0">
                <a:latin typeface="+mn-lt"/>
              </a:defRPr>
            </a:lvl2pPr>
            <a:lvl3pPr>
              <a:buClr>
                <a:schemeClr val="accent3"/>
              </a:buClr>
              <a:defRPr b="0" i="0">
                <a:latin typeface="+mn-lt"/>
              </a:defRPr>
            </a:lvl3pPr>
            <a:lvl4pPr>
              <a:buClr>
                <a:schemeClr val="accent3"/>
              </a:buClr>
              <a:defRPr b="0" i="0">
                <a:latin typeface="+mn-lt"/>
              </a:defRPr>
            </a:lvl4pPr>
            <a:lvl5pPr>
              <a:buClr>
                <a:schemeClr val="accent3"/>
              </a:buClr>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A725648A-D993-4A92-AFE8-D8A683530EA2}"/>
              </a:ext>
            </a:extLst>
          </p:cNvPr>
          <p:cNvSpPr>
            <a:spLocks noGrp="1"/>
          </p:cNvSpPr>
          <p:nvPr>
            <p:ph type="sldNum" sz="quarter" idx="12"/>
          </p:nvPr>
        </p:nvSpPr>
        <p:spPr>
          <a:xfrm>
            <a:off x="8608219" y="6547542"/>
            <a:ext cx="2742406" cy="194079"/>
          </a:xfrm>
          <a:prstGeom prst="rect">
            <a:avLst/>
          </a:prstGeom>
        </p:spPr>
        <p:txBody>
          <a:bodyPr/>
          <a:lstStyle>
            <a:lvl1pPr algn="r">
              <a:defRPr>
                <a:solidFill>
                  <a:schemeClr val="bg1"/>
                </a:solidFill>
                <a:latin typeface="+mj-lt"/>
              </a:defRPr>
            </a:lvl1pPr>
          </a:lstStyle>
          <a:p>
            <a:pPr>
              <a:defRPr/>
            </a:pPr>
            <a:fld id="{A7E27838-1C13-4948-8E84-AB8DCF9A4D7D}" type="slidenum">
              <a:rPr lang="en-US" smtClean="0"/>
              <a:pPr>
                <a:defRPr/>
              </a:pPr>
              <a:t>‹#›</a:t>
            </a:fld>
            <a:endParaRPr lang="en-US" dirty="0"/>
          </a:p>
        </p:txBody>
      </p:sp>
      <p:sp>
        <p:nvSpPr>
          <p:cNvPr id="9" name="Content Placeholder 2">
            <a:extLst>
              <a:ext uri="{FF2B5EF4-FFF2-40B4-BE49-F238E27FC236}">
                <a16:creationId xmlns:a16="http://schemas.microsoft.com/office/drawing/2014/main" id="{9BEEAEF9-B3E3-43B4-AD9F-6DFE508C20F6}"/>
              </a:ext>
            </a:extLst>
          </p:cNvPr>
          <p:cNvSpPr>
            <a:spLocks noGrp="1"/>
          </p:cNvSpPr>
          <p:nvPr>
            <p:ph idx="14"/>
          </p:nvPr>
        </p:nvSpPr>
        <p:spPr>
          <a:xfrm>
            <a:off x="6094413" y="1825626"/>
            <a:ext cx="5029200" cy="3720306"/>
          </a:xfrm>
          <a:prstGeom prst="rect">
            <a:avLst/>
          </a:prstGeom>
        </p:spPr>
        <p:txBody>
          <a:bodyPr/>
          <a:lstStyle>
            <a:lvl1pPr>
              <a:buClr>
                <a:schemeClr val="accent3"/>
              </a:buClr>
              <a:defRPr b="0" i="0">
                <a:latin typeface="+mn-lt"/>
              </a:defRPr>
            </a:lvl1pPr>
            <a:lvl2pPr>
              <a:buClr>
                <a:schemeClr val="accent3"/>
              </a:buClr>
              <a:defRPr b="0" i="0">
                <a:latin typeface="+mn-lt"/>
              </a:defRPr>
            </a:lvl2pPr>
            <a:lvl3pPr>
              <a:buClr>
                <a:schemeClr val="accent3"/>
              </a:buClr>
              <a:defRPr b="0" i="0">
                <a:latin typeface="+mn-lt"/>
              </a:defRPr>
            </a:lvl3pPr>
            <a:lvl4pPr>
              <a:buClr>
                <a:schemeClr val="accent3"/>
              </a:buClr>
              <a:defRPr b="0" i="0">
                <a:latin typeface="+mn-lt"/>
              </a:defRPr>
            </a:lvl4pPr>
            <a:lvl5pPr>
              <a:buClr>
                <a:schemeClr val="accent3"/>
              </a:buClr>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0025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 Re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0DA5B07D-E6F7-4CC5-AA40-060F03AF835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 y="0"/>
            <a:ext cx="12188952" cy="6858000"/>
          </a:xfrm>
          <a:prstGeom prst="rect">
            <a:avLst/>
          </a:prstGeom>
        </p:spPr>
      </p:pic>
      <p:sp>
        <p:nvSpPr>
          <p:cNvPr id="4" name="TextBox 35">
            <a:extLst>
              <a:ext uri="{FF2B5EF4-FFF2-40B4-BE49-F238E27FC236}">
                <a16:creationId xmlns:a16="http://schemas.microsoft.com/office/drawing/2014/main" id="{E78BE3C8-4DA9-4EA9-AD4B-CB03D425ABF6}"/>
              </a:ext>
            </a:extLst>
          </p:cNvPr>
          <p:cNvSpPr txBox="1">
            <a:spLocks noChangeArrowheads="1"/>
          </p:cNvSpPr>
          <p:nvPr userDrawn="1"/>
        </p:nvSpPr>
        <p:spPr bwMode="auto">
          <a:xfrm>
            <a:off x="283369" y="6547542"/>
            <a:ext cx="2993231" cy="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1" rIns="91416" bIns="457081" anchor="ctr"/>
          <a:lstStyle>
            <a:lvl1pPr defTabSz="912813">
              <a:defRPr>
                <a:solidFill>
                  <a:schemeClr val="tx1"/>
                </a:solidFill>
                <a:latin typeface="Roboto Light" panose="02000000000000000000" pitchFamily="2" charset="0"/>
              </a:defRPr>
            </a:lvl1pPr>
            <a:lvl2pPr marL="742950" indent="-285750" defTabSz="912813">
              <a:defRPr>
                <a:solidFill>
                  <a:schemeClr val="tx1"/>
                </a:solidFill>
                <a:latin typeface="Roboto Light" panose="02000000000000000000" pitchFamily="2" charset="0"/>
              </a:defRPr>
            </a:lvl2pPr>
            <a:lvl3pPr marL="1143000" indent="-228600" defTabSz="912813">
              <a:defRPr>
                <a:solidFill>
                  <a:schemeClr val="tx1"/>
                </a:solidFill>
                <a:latin typeface="Roboto Light" panose="02000000000000000000" pitchFamily="2" charset="0"/>
              </a:defRPr>
            </a:lvl3pPr>
            <a:lvl4pPr marL="1600200" indent="-228600" defTabSz="912813">
              <a:defRPr>
                <a:solidFill>
                  <a:schemeClr val="tx1"/>
                </a:solidFill>
                <a:latin typeface="Roboto Light" panose="02000000000000000000" pitchFamily="2" charset="0"/>
              </a:defRPr>
            </a:lvl4pPr>
            <a:lvl5pPr marL="2057400" indent="-228600" defTabSz="912813">
              <a:defRPr>
                <a:solidFill>
                  <a:schemeClr val="tx1"/>
                </a:solidFill>
                <a:latin typeface="Roboto Light" panose="02000000000000000000" pitchFamily="2" charset="0"/>
              </a:defRPr>
            </a:lvl5pPr>
            <a:lvl6pPr marL="2514600" indent="-228600" defTabSz="912813" fontAlgn="base">
              <a:spcBef>
                <a:spcPct val="0"/>
              </a:spcBef>
              <a:spcAft>
                <a:spcPct val="0"/>
              </a:spcAft>
              <a:defRPr>
                <a:solidFill>
                  <a:schemeClr val="tx1"/>
                </a:solidFill>
                <a:latin typeface="Roboto Light" panose="02000000000000000000" pitchFamily="2" charset="0"/>
              </a:defRPr>
            </a:lvl6pPr>
            <a:lvl7pPr marL="2971800" indent="-228600" defTabSz="912813" fontAlgn="base">
              <a:spcBef>
                <a:spcPct val="0"/>
              </a:spcBef>
              <a:spcAft>
                <a:spcPct val="0"/>
              </a:spcAft>
              <a:defRPr>
                <a:solidFill>
                  <a:schemeClr val="tx1"/>
                </a:solidFill>
                <a:latin typeface="Roboto Light" panose="02000000000000000000" pitchFamily="2" charset="0"/>
              </a:defRPr>
            </a:lvl7pPr>
            <a:lvl8pPr marL="3429000" indent="-228600" defTabSz="912813" fontAlgn="base">
              <a:spcBef>
                <a:spcPct val="0"/>
              </a:spcBef>
              <a:spcAft>
                <a:spcPct val="0"/>
              </a:spcAft>
              <a:defRPr>
                <a:solidFill>
                  <a:schemeClr val="tx1"/>
                </a:solidFill>
                <a:latin typeface="Roboto Light" panose="02000000000000000000" pitchFamily="2" charset="0"/>
              </a:defRPr>
            </a:lvl8pPr>
            <a:lvl9pPr marL="3886200" indent="-228600" defTabSz="912813" fontAlgn="base">
              <a:spcBef>
                <a:spcPct val="0"/>
              </a:spcBef>
              <a:spcAft>
                <a:spcPct val="0"/>
              </a:spcAft>
              <a:defRPr>
                <a:solidFill>
                  <a:schemeClr val="tx1"/>
                </a:solidFill>
                <a:latin typeface="Roboto Light" panose="02000000000000000000" pitchFamily="2" charset="0"/>
              </a:defRPr>
            </a:lvl9pPr>
          </a:lstStyle>
          <a:p>
            <a:pPr eaLnBrk="1" hangingPunct="1"/>
            <a:r>
              <a:rPr lang="en-US" altLang="en-US" sz="1000" dirty="0">
                <a:solidFill>
                  <a:schemeClr val="bg1"/>
                </a:solidFill>
                <a:cs typeface="Arial" panose="020B0604020202020204" pitchFamily="34" charset="0"/>
              </a:rPr>
              <a:t>Accruent Confidential and Proprietary ©2021</a:t>
            </a:r>
          </a:p>
        </p:txBody>
      </p:sp>
      <p:sp>
        <p:nvSpPr>
          <p:cNvPr id="5" name="Title 1">
            <a:extLst>
              <a:ext uri="{FF2B5EF4-FFF2-40B4-BE49-F238E27FC236}">
                <a16:creationId xmlns:a16="http://schemas.microsoft.com/office/drawing/2014/main" id="{60592E3E-F17E-41DE-93B1-02128DB924FB}"/>
              </a:ext>
            </a:extLst>
          </p:cNvPr>
          <p:cNvSpPr>
            <a:spLocks noGrp="1"/>
          </p:cNvSpPr>
          <p:nvPr>
            <p:ph type="title" hasCustomPrompt="1"/>
          </p:nvPr>
        </p:nvSpPr>
        <p:spPr>
          <a:xfrm>
            <a:off x="837982" y="892968"/>
            <a:ext cx="10512862" cy="797721"/>
          </a:xfrm>
          <a:prstGeom prst="rect">
            <a:avLst/>
          </a:prstGeom>
        </p:spPr>
        <p:txBody>
          <a:bodyPr/>
          <a:lstStyle>
            <a:lvl1pPr>
              <a:defRPr sz="3600">
                <a:solidFill>
                  <a:schemeClr val="accent6"/>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F3033417-E781-4467-AEED-6121BB017656}"/>
              </a:ext>
            </a:extLst>
          </p:cNvPr>
          <p:cNvSpPr>
            <a:spLocks noGrp="1"/>
          </p:cNvSpPr>
          <p:nvPr>
            <p:ph idx="1"/>
          </p:nvPr>
        </p:nvSpPr>
        <p:spPr>
          <a:xfrm>
            <a:off x="837982" y="1825626"/>
            <a:ext cx="5029200" cy="3720306"/>
          </a:xfrm>
          <a:prstGeom prst="rect">
            <a:avLst/>
          </a:prstGeom>
        </p:spPr>
        <p:txBody>
          <a:bodyPr/>
          <a:lstStyle>
            <a:lvl1pPr>
              <a:buClr>
                <a:schemeClr val="accent3"/>
              </a:buClr>
              <a:defRPr b="0" i="0">
                <a:latin typeface="+mn-lt"/>
              </a:defRPr>
            </a:lvl1pPr>
            <a:lvl2pPr>
              <a:buClr>
                <a:schemeClr val="accent3"/>
              </a:buClr>
              <a:defRPr b="0" i="0">
                <a:latin typeface="+mn-lt"/>
              </a:defRPr>
            </a:lvl2pPr>
            <a:lvl3pPr>
              <a:buClr>
                <a:schemeClr val="accent3"/>
              </a:buClr>
              <a:defRPr b="0" i="0">
                <a:latin typeface="+mn-lt"/>
              </a:defRPr>
            </a:lvl3pPr>
            <a:lvl4pPr>
              <a:buClr>
                <a:schemeClr val="accent3"/>
              </a:buClr>
              <a:defRPr b="0" i="0">
                <a:latin typeface="+mn-lt"/>
              </a:defRPr>
            </a:lvl4pPr>
            <a:lvl5pPr>
              <a:buClr>
                <a:schemeClr val="accent3"/>
              </a:buClr>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A725648A-D993-4A92-AFE8-D8A683530EA2}"/>
              </a:ext>
            </a:extLst>
          </p:cNvPr>
          <p:cNvSpPr>
            <a:spLocks noGrp="1"/>
          </p:cNvSpPr>
          <p:nvPr>
            <p:ph type="sldNum" sz="quarter" idx="12"/>
          </p:nvPr>
        </p:nvSpPr>
        <p:spPr>
          <a:xfrm>
            <a:off x="8608219" y="6547542"/>
            <a:ext cx="2742406" cy="194079"/>
          </a:xfrm>
          <a:prstGeom prst="rect">
            <a:avLst/>
          </a:prstGeom>
        </p:spPr>
        <p:txBody>
          <a:bodyPr/>
          <a:lstStyle>
            <a:lvl1pPr algn="r">
              <a:defRPr>
                <a:solidFill>
                  <a:schemeClr val="bg1"/>
                </a:solidFill>
                <a:latin typeface="+mj-lt"/>
              </a:defRPr>
            </a:lvl1pPr>
          </a:lstStyle>
          <a:p>
            <a:pPr>
              <a:defRPr/>
            </a:pPr>
            <a:fld id="{A7E27838-1C13-4948-8E84-AB8DCF9A4D7D}" type="slidenum">
              <a:rPr lang="en-US" smtClean="0"/>
              <a:pPr>
                <a:defRPr/>
              </a:pPr>
              <a:t>‹#›</a:t>
            </a:fld>
            <a:endParaRPr lang="en-US" dirty="0"/>
          </a:p>
        </p:txBody>
      </p:sp>
      <p:sp>
        <p:nvSpPr>
          <p:cNvPr id="9" name="Content Placeholder 2">
            <a:extLst>
              <a:ext uri="{FF2B5EF4-FFF2-40B4-BE49-F238E27FC236}">
                <a16:creationId xmlns:a16="http://schemas.microsoft.com/office/drawing/2014/main" id="{9BEEAEF9-B3E3-43B4-AD9F-6DFE508C20F6}"/>
              </a:ext>
            </a:extLst>
          </p:cNvPr>
          <p:cNvSpPr>
            <a:spLocks noGrp="1"/>
          </p:cNvSpPr>
          <p:nvPr>
            <p:ph idx="14"/>
          </p:nvPr>
        </p:nvSpPr>
        <p:spPr>
          <a:xfrm>
            <a:off x="6094413" y="1825626"/>
            <a:ext cx="5029200" cy="3720306"/>
          </a:xfrm>
          <a:prstGeom prst="rect">
            <a:avLst/>
          </a:prstGeom>
        </p:spPr>
        <p:txBody>
          <a:bodyPr/>
          <a:lstStyle>
            <a:lvl1pPr>
              <a:buClr>
                <a:schemeClr val="accent3"/>
              </a:buClr>
              <a:defRPr b="0" i="0">
                <a:latin typeface="+mn-lt"/>
              </a:defRPr>
            </a:lvl1pPr>
            <a:lvl2pPr>
              <a:buClr>
                <a:schemeClr val="accent3"/>
              </a:buClr>
              <a:defRPr b="0" i="0">
                <a:latin typeface="+mn-lt"/>
              </a:defRPr>
            </a:lvl2pPr>
            <a:lvl3pPr>
              <a:buClr>
                <a:schemeClr val="accent3"/>
              </a:buClr>
              <a:defRPr b="0" i="0">
                <a:latin typeface="+mn-lt"/>
              </a:defRPr>
            </a:lvl3pPr>
            <a:lvl4pPr>
              <a:buClr>
                <a:schemeClr val="accent3"/>
              </a:buClr>
              <a:defRPr b="0" i="0">
                <a:latin typeface="+mn-lt"/>
              </a:defRPr>
            </a:lvl4pPr>
            <a:lvl5pPr>
              <a:buClr>
                <a:schemeClr val="accent3"/>
              </a:buClr>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0625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 Purple">
    <p:spTree>
      <p:nvGrpSpPr>
        <p:cNvPr id="1" name=""/>
        <p:cNvGrpSpPr/>
        <p:nvPr/>
      </p:nvGrpSpPr>
      <p:grpSpPr>
        <a:xfrm>
          <a:off x="0" y="0"/>
          <a:ext cx="0" cy="0"/>
          <a:chOff x="0" y="0"/>
          <a:chExt cx="0" cy="0"/>
        </a:xfrm>
      </p:grpSpPr>
      <p:pic>
        <p:nvPicPr>
          <p:cNvPr id="3" name="Picture 2" descr="A screen shot of a computer&#10;&#10;Description automatically generated">
            <a:extLst>
              <a:ext uri="{FF2B5EF4-FFF2-40B4-BE49-F238E27FC236}">
                <a16:creationId xmlns:a16="http://schemas.microsoft.com/office/drawing/2014/main" id="{89E60A6B-27B1-4722-BD35-D84646C9F02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 y="0"/>
            <a:ext cx="12188952" cy="6858000"/>
          </a:xfrm>
          <a:prstGeom prst="rect">
            <a:avLst/>
          </a:prstGeom>
        </p:spPr>
      </p:pic>
      <p:sp>
        <p:nvSpPr>
          <p:cNvPr id="4" name="TextBox 35">
            <a:extLst>
              <a:ext uri="{FF2B5EF4-FFF2-40B4-BE49-F238E27FC236}">
                <a16:creationId xmlns:a16="http://schemas.microsoft.com/office/drawing/2014/main" id="{E78BE3C8-4DA9-4EA9-AD4B-CB03D425ABF6}"/>
              </a:ext>
            </a:extLst>
          </p:cNvPr>
          <p:cNvSpPr txBox="1">
            <a:spLocks noChangeArrowheads="1"/>
          </p:cNvSpPr>
          <p:nvPr userDrawn="1"/>
        </p:nvSpPr>
        <p:spPr bwMode="auto">
          <a:xfrm>
            <a:off x="283369" y="6547542"/>
            <a:ext cx="2993231" cy="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1" rIns="91416" bIns="457081" anchor="ctr"/>
          <a:lstStyle>
            <a:lvl1pPr defTabSz="912813">
              <a:defRPr>
                <a:solidFill>
                  <a:schemeClr val="tx1"/>
                </a:solidFill>
                <a:latin typeface="Roboto Light" panose="02000000000000000000" pitchFamily="2" charset="0"/>
              </a:defRPr>
            </a:lvl1pPr>
            <a:lvl2pPr marL="742950" indent="-285750" defTabSz="912813">
              <a:defRPr>
                <a:solidFill>
                  <a:schemeClr val="tx1"/>
                </a:solidFill>
                <a:latin typeface="Roboto Light" panose="02000000000000000000" pitchFamily="2" charset="0"/>
              </a:defRPr>
            </a:lvl2pPr>
            <a:lvl3pPr marL="1143000" indent="-228600" defTabSz="912813">
              <a:defRPr>
                <a:solidFill>
                  <a:schemeClr val="tx1"/>
                </a:solidFill>
                <a:latin typeface="Roboto Light" panose="02000000000000000000" pitchFamily="2" charset="0"/>
              </a:defRPr>
            </a:lvl3pPr>
            <a:lvl4pPr marL="1600200" indent="-228600" defTabSz="912813">
              <a:defRPr>
                <a:solidFill>
                  <a:schemeClr val="tx1"/>
                </a:solidFill>
                <a:latin typeface="Roboto Light" panose="02000000000000000000" pitchFamily="2" charset="0"/>
              </a:defRPr>
            </a:lvl4pPr>
            <a:lvl5pPr marL="2057400" indent="-228600" defTabSz="912813">
              <a:defRPr>
                <a:solidFill>
                  <a:schemeClr val="tx1"/>
                </a:solidFill>
                <a:latin typeface="Roboto Light" panose="02000000000000000000" pitchFamily="2" charset="0"/>
              </a:defRPr>
            </a:lvl5pPr>
            <a:lvl6pPr marL="2514600" indent="-228600" defTabSz="912813" fontAlgn="base">
              <a:spcBef>
                <a:spcPct val="0"/>
              </a:spcBef>
              <a:spcAft>
                <a:spcPct val="0"/>
              </a:spcAft>
              <a:defRPr>
                <a:solidFill>
                  <a:schemeClr val="tx1"/>
                </a:solidFill>
                <a:latin typeface="Roboto Light" panose="02000000000000000000" pitchFamily="2" charset="0"/>
              </a:defRPr>
            </a:lvl6pPr>
            <a:lvl7pPr marL="2971800" indent="-228600" defTabSz="912813" fontAlgn="base">
              <a:spcBef>
                <a:spcPct val="0"/>
              </a:spcBef>
              <a:spcAft>
                <a:spcPct val="0"/>
              </a:spcAft>
              <a:defRPr>
                <a:solidFill>
                  <a:schemeClr val="tx1"/>
                </a:solidFill>
                <a:latin typeface="Roboto Light" panose="02000000000000000000" pitchFamily="2" charset="0"/>
              </a:defRPr>
            </a:lvl7pPr>
            <a:lvl8pPr marL="3429000" indent="-228600" defTabSz="912813" fontAlgn="base">
              <a:spcBef>
                <a:spcPct val="0"/>
              </a:spcBef>
              <a:spcAft>
                <a:spcPct val="0"/>
              </a:spcAft>
              <a:defRPr>
                <a:solidFill>
                  <a:schemeClr val="tx1"/>
                </a:solidFill>
                <a:latin typeface="Roboto Light" panose="02000000000000000000" pitchFamily="2" charset="0"/>
              </a:defRPr>
            </a:lvl8pPr>
            <a:lvl9pPr marL="3886200" indent="-228600" defTabSz="912813" fontAlgn="base">
              <a:spcBef>
                <a:spcPct val="0"/>
              </a:spcBef>
              <a:spcAft>
                <a:spcPct val="0"/>
              </a:spcAft>
              <a:defRPr>
                <a:solidFill>
                  <a:schemeClr val="tx1"/>
                </a:solidFill>
                <a:latin typeface="Roboto Light" panose="02000000000000000000" pitchFamily="2" charset="0"/>
              </a:defRPr>
            </a:lvl9pPr>
          </a:lstStyle>
          <a:p>
            <a:pPr eaLnBrk="1" hangingPunct="1"/>
            <a:r>
              <a:rPr lang="en-US" altLang="en-US" sz="1000" dirty="0">
                <a:solidFill>
                  <a:schemeClr val="bg1"/>
                </a:solidFill>
                <a:cs typeface="Arial" panose="020B0604020202020204" pitchFamily="34" charset="0"/>
              </a:rPr>
              <a:t>Accruent Confidential and Proprietary ©2021</a:t>
            </a:r>
          </a:p>
        </p:txBody>
      </p:sp>
      <p:sp>
        <p:nvSpPr>
          <p:cNvPr id="5" name="Title 1">
            <a:extLst>
              <a:ext uri="{FF2B5EF4-FFF2-40B4-BE49-F238E27FC236}">
                <a16:creationId xmlns:a16="http://schemas.microsoft.com/office/drawing/2014/main" id="{60592E3E-F17E-41DE-93B1-02128DB924FB}"/>
              </a:ext>
            </a:extLst>
          </p:cNvPr>
          <p:cNvSpPr>
            <a:spLocks noGrp="1"/>
          </p:cNvSpPr>
          <p:nvPr>
            <p:ph type="title" hasCustomPrompt="1"/>
          </p:nvPr>
        </p:nvSpPr>
        <p:spPr>
          <a:xfrm>
            <a:off x="837982" y="892968"/>
            <a:ext cx="10512862" cy="797721"/>
          </a:xfrm>
          <a:prstGeom prst="rect">
            <a:avLst/>
          </a:prstGeom>
        </p:spPr>
        <p:txBody>
          <a:bodyPr/>
          <a:lstStyle>
            <a:lvl1pPr>
              <a:defRPr sz="3600">
                <a:solidFill>
                  <a:schemeClr val="accent3"/>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F3033417-E781-4467-AEED-6121BB017656}"/>
              </a:ext>
            </a:extLst>
          </p:cNvPr>
          <p:cNvSpPr>
            <a:spLocks noGrp="1"/>
          </p:cNvSpPr>
          <p:nvPr>
            <p:ph idx="1"/>
          </p:nvPr>
        </p:nvSpPr>
        <p:spPr>
          <a:xfrm>
            <a:off x="837982" y="1825626"/>
            <a:ext cx="5029200" cy="3720306"/>
          </a:xfrm>
          <a:prstGeom prst="rect">
            <a:avLst/>
          </a:prstGeom>
        </p:spPr>
        <p:txBody>
          <a:bodyPr/>
          <a:lstStyle>
            <a:lvl1pPr>
              <a:buClr>
                <a:schemeClr val="accent3"/>
              </a:buClr>
              <a:defRPr b="0" i="0">
                <a:latin typeface="+mn-lt"/>
              </a:defRPr>
            </a:lvl1pPr>
            <a:lvl2pPr>
              <a:buClr>
                <a:schemeClr val="accent3"/>
              </a:buClr>
              <a:defRPr b="0" i="0">
                <a:latin typeface="+mn-lt"/>
              </a:defRPr>
            </a:lvl2pPr>
            <a:lvl3pPr>
              <a:buClr>
                <a:schemeClr val="accent3"/>
              </a:buClr>
              <a:defRPr b="0" i="0">
                <a:latin typeface="+mn-lt"/>
              </a:defRPr>
            </a:lvl3pPr>
            <a:lvl4pPr>
              <a:buClr>
                <a:schemeClr val="accent3"/>
              </a:buClr>
              <a:defRPr b="0" i="0">
                <a:latin typeface="+mn-lt"/>
              </a:defRPr>
            </a:lvl4pPr>
            <a:lvl5pPr>
              <a:buClr>
                <a:schemeClr val="accent3"/>
              </a:buClr>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A725648A-D993-4A92-AFE8-D8A683530EA2}"/>
              </a:ext>
            </a:extLst>
          </p:cNvPr>
          <p:cNvSpPr>
            <a:spLocks noGrp="1"/>
          </p:cNvSpPr>
          <p:nvPr>
            <p:ph type="sldNum" sz="quarter" idx="12"/>
          </p:nvPr>
        </p:nvSpPr>
        <p:spPr>
          <a:xfrm>
            <a:off x="8608219" y="6547542"/>
            <a:ext cx="2742406" cy="194079"/>
          </a:xfrm>
          <a:prstGeom prst="rect">
            <a:avLst/>
          </a:prstGeom>
        </p:spPr>
        <p:txBody>
          <a:bodyPr/>
          <a:lstStyle>
            <a:lvl1pPr algn="r">
              <a:defRPr>
                <a:solidFill>
                  <a:schemeClr val="bg1"/>
                </a:solidFill>
                <a:latin typeface="+mj-lt"/>
              </a:defRPr>
            </a:lvl1pPr>
          </a:lstStyle>
          <a:p>
            <a:pPr>
              <a:defRPr/>
            </a:pPr>
            <a:fld id="{A7E27838-1C13-4948-8E84-AB8DCF9A4D7D}" type="slidenum">
              <a:rPr lang="en-US" smtClean="0"/>
              <a:pPr>
                <a:defRPr/>
              </a:pPr>
              <a:t>‹#›</a:t>
            </a:fld>
            <a:endParaRPr lang="en-US" dirty="0"/>
          </a:p>
        </p:txBody>
      </p:sp>
      <p:sp>
        <p:nvSpPr>
          <p:cNvPr id="9" name="Content Placeholder 2">
            <a:extLst>
              <a:ext uri="{FF2B5EF4-FFF2-40B4-BE49-F238E27FC236}">
                <a16:creationId xmlns:a16="http://schemas.microsoft.com/office/drawing/2014/main" id="{9BEEAEF9-B3E3-43B4-AD9F-6DFE508C20F6}"/>
              </a:ext>
            </a:extLst>
          </p:cNvPr>
          <p:cNvSpPr>
            <a:spLocks noGrp="1"/>
          </p:cNvSpPr>
          <p:nvPr>
            <p:ph idx="14"/>
          </p:nvPr>
        </p:nvSpPr>
        <p:spPr>
          <a:xfrm>
            <a:off x="6094413" y="1825626"/>
            <a:ext cx="5029200" cy="3720306"/>
          </a:xfrm>
          <a:prstGeom prst="rect">
            <a:avLst/>
          </a:prstGeom>
        </p:spPr>
        <p:txBody>
          <a:bodyPr/>
          <a:lstStyle>
            <a:lvl1pPr>
              <a:buClr>
                <a:schemeClr val="accent3"/>
              </a:buClr>
              <a:defRPr b="0" i="0">
                <a:latin typeface="+mn-lt"/>
              </a:defRPr>
            </a:lvl1pPr>
            <a:lvl2pPr>
              <a:buClr>
                <a:schemeClr val="accent3"/>
              </a:buClr>
              <a:defRPr b="0" i="0">
                <a:latin typeface="+mn-lt"/>
              </a:defRPr>
            </a:lvl2pPr>
            <a:lvl3pPr>
              <a:buClr>
                <a:schemeClr val="accent3"/>
              </a:buClr>
              <a:defRPr b="0" i="0">
                <a:latin typeface="+mn-lt"/>
              </a:defRPr>
            </a:lvl3pPr>
            <a:lvl4pPr>
              <a:buClr>
                <a:schemeClr val="accent3"/>
              </a:buClr>
              <a:defRPr b="0" i="0">
                <a:latin typeface="+mn-lt"/>
              </a:defRPr>
            </a:lvl4pPr>
            <a:lvl5pPr>
              <a:buClr>
                <a:schemeClr val="accent3"/>
              </a:buClr>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8403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 Purple 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D5675635-8C4D-4D0B-AE14-C8AD5170BD0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 y="0"/>
            <a:ext cx="12188952" cy="6858000"/>
          </a:xfrm>
          <a:prstGeom prst="rect">
            <a:avLst/>
          </a:prstGeom>
        </p:spPr>
      </p:pic>
      <p:sp>
        <p:nvSpPr>
          <p:cNvPr id="4" name="TextBox 35">
            <a:extLst>
              <a:ext uri="{FF2B5EF4-FFF2-40B4-BE49-F238E27FC236}">
                <a16:creationId xmlns:a16="http://schemas.microsoft.com/office/drawing/2014/main" id="{E78BE3C8-4DA9-4EA9-AD4B-CB03D425ABF6}"/>
              </a:ext>
            </a:extLst>
          </p:cNvPr>
          <p:cNvSpPr txBox="1">
            <a:spLocks noChangeArrowheads="1"/>
          </p:cNvSpPr>
          <p:nvPr userDrawn="1"/>
        </p:nvSpPr>
        <p:spPr bwMode="auto">
          <a:xfrm>
            <a:off x="283369" y="6547542"/>
            <a:ext cx="2993231" cy="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1" rIns="91416" bIns="457081" anchor="ctr"/>
          <a:lstStyle>
            <a:lvl1pPr defTabSz="912813">
              <a:defRPr>
                <a:solidFill>
                  <a:schemeClr val="tx1"/>
                </a:solidFill>
                <a:latin typeface="Roboto Light" panose="02000000000000000000" pitchFamily="2" charset="0"/>
              </a:defRPr>
            </a:lvl1pPr>
            <a:lvl2pPr marL="742950" indent="-285750" defTabSz="912813">
              <a:defRPr>
                <a:solidFill>
                  <a:schemeClr val="tx1"/>
                </a:solidFill>
                <a:latin typeface="Roboto Light" panose="02000000000000000000" pitchFamily="2" charset="0"/>
              </a:defRPr>
            </a:lvl2pPr>
            <a:lvl3pPr marL="1143000" indent="-228600" defTabSz="912813">
              <a:defRPr>
                <a:solidFill>
                  <a:schemeClr val="tx1"/>
                </a:solidFill>
                <a:latin typeface="Roboto Light" panose="02000000000000000000" pitchFamily="2" charset="0"/>
              </a:defRPr>
            </a:lvl3pPr>
            <a:lvl4pPr marL="1600200" indent="-228600" defTabSz="912813">
              <a:defRPr>
                <a:solidFill>
                  <a:schemeClr val="tx1"/>
                </a:solidFill>
                <a:latin typeface="Roboto Light" panose="02000000000000000000" pitchFamily="2" charset="0"/>
              </a:defRPr>
            </a:lvl4pPr>
            <a:lvl5pPr marL="2057400" indent="-228600" defTabSz="912813">
              <a:defRPr>
                <a:solidFill>
                  <a:schemeClr val="tx1"/>
                </a:solidFill>
                <a:latin typeface="Roboto Light" panose="02000000000000000000" pitchFamily="2" charset="0"/>
              </a:defRPr>
            </a:lvl5pPr>
            <a:lvl6pPr marL="2514600" indent="-228600" defTabSz="912813" fontAlgn="base">
              <a:spcBef>
                <a:spcPct val="0"/>
              </a:spcBef>
              <a:spcAft>
                <a:spcPct val="0"/>
              </a:spcAft>
              <a:defRPr>
                <a:solidFill>
                  <a:schemeClr val="tx1"/>
                </a:solidFill>
                <a:latin typeface="Roboto Light" panose="02000000000000000000" pitchFamily="2" charset="0"/>
              </a:defRPr>
            </a:lvl6pPr>
            <a:lvl7pPr marL="2971800" indent="-228600" defTabSz="912813" fontAlgn="base">
              <a:spcBef>
                <a:spcPct val="0"/>
              </a:spcBef>
              <a:spcAft>
                <a:spcPct val="0"/>
              </a:spcAft>
              <a:defRPr>
                <a:solidFill>
                  <a:schemeClr val="tx1"/>
                </a:solidFill>
                <a:latin typeface="Roboto Light" panose="02000000000000000000" pitchFamily="2" charset="0"/>
              </a:defRPr>
            </a:lvl7pPr>
            <a:lvl8pPr marL="3429000" indent="-228600" defTabSz="912813" fontAlgn="base">
              <a:spcBef>
                <a:spcPct val="0"/>
              </a:spcBef>
              <a:spcAft>
                <a:spcPct val="0"/>
              </a:spcAft>
              <a:defRPr>
                <a:solidFill>
                  <a:schemeClr val="tx1"/>
                </a:solidFill>
                <a:latin typeface="Roboto Light" panose="02000000000000000000" pitchFamily="2" charset="0"/>
              </a:defRPr>
            </a:lvl8pPr>
            <a:lvl9pPr marL="3886200" indent="-228600" defTabSz="912813" fontAlgn="base">
              <a:spcBef>
                <a:spcPct val="0"/>
              </a:spcBef>
              <a:spcAft>
                <a:spcPct val="0"/>
              </a:spcAft>
              <a:defRPr>
                <a:solidFill>
                  <a:schemeClr val="tx1"/>
                </a:solidFill>
                <a:latin typeface="Roboto Light" panose="02000000000000000000" pitchFamily="2" charset="0"/>
              </a:defRPr>
            </a:lvl9pPr>
          </a:lstStyle>
          <a:p>
            <a:pPr eaLnBrk="1" hangingPunct="1"/>
            <a:r>
              <a:rPr lang="en-US" altLang="en-US" sz="1000" dirty="0">
                <a:solidFill>
                  <a:schemeClr val="bg1"/>
                </a:solidFill>
                <a:cs typeface="Arial" panose="020B0604020202020204" pitchFamily="34" charset="0"/>
              </a:rPr>
              <a:t>Accruent Confidential and Proprietary ©2021</a:t>
            </a:r>
          </a:p>
        </p:txBody>
      </p:sp>
      <p:sp>
        <p:nvSpPr>
          <p:cNvPr id="5" name="Title 1">
            <a:extLst>
              <a:ext uri="{FF2B5EF4-FFF2-40B4-BE49-F238E27FC236}">
                <a16:creationId xmlns:a16="http://schemas.microsoft.com/office/drawing/2014/main" id="{60592E3E-F17E-41DE-93B1-02128DB924FB}"/>
              </a:ext>
            </a:extLst>
          </p:cNvPr>
          <p:cNvSpPr>
            <a:spLocks noGrp="1"/>
          </p:cNvSpPr>
          <p:nvPr>
            <p:ph type="title" hasCustomPrompt="1"/>
          </p:nvPr>
        </p:nvSpPr>
        <p:spPr>
          <a:xfrm>
            <a:off x="837982" y="892968"/>
            <a:ext cx="10512862" cy="797721"/>
          </a:xfrm>
          <a:prstGeom prst="rect">
            <a:avLst/>
          </a:prstGeom>
        </p:spPr>
        <p:txBody>
          <a:bodyPr/>
          <a:lstStyle>
            <a:lvl1pPr>
              <a:defRPr sz="3600">
                <a:solidFill>
                  <a:schemeClr val="bg1"/>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F3033417-E781-4467-AEED-6121BB017656}"/>
              </a:ext>
            </a:extLst>
          </p:cNvPr>
          <p:cNvSpPr>
            <a:spLocks noGrp="1"/>
          </p:cNvSpPr>
          <p:nvPr>
            <p:ph idx="1"/>
          </p:nvPr>
        </p:nvSpPr>
        <p:spPr>
          <a:xfrm>
            <a:off x="837982" y="1825626"/>
            <a:ext cx="5029200" cy="3720306"/>
          </a:xfrm>
          <a:prstGeom prst="rect">
            <a:avLst/>
          </a:prstGeom>
        </p:spPr>
        <p:txBody>
          <a:bodyPr/>
          <a:lstStyle>
            <a:lvl1pPr marL="0" indent="0">
              <a:buClr>
                <a:schemeClr val="bg1">
                  <a:lumMod val="95000"/>
                </a:schemeClr>
              </a:buClr>
              <a:buNone/>
              <a:defRPr b="0" i="0">
                <a:solidFill>
                  <a:schemeClr val="bg1"/>
                </a:solidFill>
                <a:latin typeface="Roboto" panose="02000000000000000000" pitchFamily="2" charset="0"/>
                <a:ea typeface="Roboto" panose="02000000000000000000" pitchFamily="2" charset="0"/>
              </a:defRPr>
            </a:lvl1pPr>
            <a:lvl2pPr marL="457246" indent="0">
              <a:buClr>
                <a:schemeClr val="bg1">
                  <a:lumMod val="95000"/>
                </a:schemeClr>
              </a:buClr>
              <a:buNone/>
              <a:defRPr b="0" i="0">
                <a:solidFill>
                  <a:schemeClr val="bg1"/>
                </a:solidFill>
                <a:latin typeface="Roboto" panose="02000000000000000000" pitchFamily="2" charset="0"/>
                <a:ea typeface="Roboto" panose="02000000000000000000" pitchFamily="2" charset="0"/>
              </a:defRPr>
            </a:lvl2pPr>
            <a:lvl3pPr marL="914492" indent="0">
              <a:buClr>
                <a:schemeClr val="bg1">
                  <a:lumMod val="95000"/>
                </a:schemeClr>
              </a:buClr>
              <a:buNone/>
              <a:defRPr b="0" i="0">
                <a:solidFill>
                  <a:schemeClr val="bg1"/>
                </a:solidFill>
                <a:latin typeface="Roboto" panose="02000000000000000000" pitchFamily="2" charset="0"/>
                <a:ea typeface="Roboto" panose="02000000000000000000" pitchFamily="2" charset="0"/>
              </a:defRPr>
            </a:lvl3pPr>
            <a:lvl4pPr marL="1371737" indent="0">
              <a:buClr>
                <a:schemeClr val="bg1">
                  <a:lumMod val="95000"/>
                </a:schemeClr>
              </a:buClr>
              <a:buNone/>
              <a:defRPr b="0" i="0">
                <a:solidFill>
                  <a:schemeClr val="bg1"/>
                </a:solidFill>
                <a:latin typeface="Roboto" panose="02000000000000000000" pitchFamily="2" charset="0"/>
                <a:ea typeface="Roboto" panose="02000000000000000000" pitchFamily="2" charset="0"/>
              </a:defRPr>
            </a:lvl4pPr>
            <a:lvl5pPr marL="1828983" indent="0">
              <a:buClr>
                <a:schemeClr val="bg1">
                  <a:lumMod val="95000"/>
                </a:schemeClr>
              </a:buClr>
              <a:buNone/>
              <a:defRPr b="0" i="0">
                <a:solidFill>
                  <a:schemeClr val="bg1"/>
                </a:solidFill>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A725648A-D993-4A92-AFE8-D8A683530EA2}"/>
              </a:ext>
            </a:extLst>
          </p:cNvPr>
          <p:cNvSpPr>
            <a:spLocks noGrp="1"/>
          </p:cNvSpPr>
          <p:nvPr>
            <p:ph type="sldNum" sz="quarter" idx="12"/>
          </p:nvPr>
        </p:nvSpPr>
        <p:spPr>
          <a:xfrm>
            <a:off x="8608219" y="6547542"/>
            <a:ext cx="2742406" cy="194079"/>
          </a:xfrm>
          <a:prstGeom prst="rect">
            <a:avLst/>
          </a:prstGeom>
        </p:spPr>
        <p:txBody>
          <a:bodyPr/>
          <a:lstStyle>
            <a:lvl1pPr algn="r">
              <a:defRPr>
                <a:solidFill>
                  <a:schemeClr val="bg1"/>
                </a:solidFill>
                <a:latin typeface="+mj-lt"/>
              </a:defRPr>
            </a:lvl1pPr>
          </a:lstStyle>
          <a:p>
            <a:pPr>
              <a:defRPr/>
            </a:pPr>
            <a:fld id="{A7E27838-1C13-4948-8E84-AB8DCF9A4D7D}" type="slidenum">
              <a:rPr lang="en-US" smtClean="0"/>
              <a:pPr>
                <a:defRPr/>
              </a:pPr>
              <a:t>‹#›</a:t>
            </a:fld>
            <a:endParaRPr lang="en-US" dirty="0"/>
          </a:p>
        </p:txBody>
      </p:sp>
      <p:sp>
        <p:nvSpPr>
          <p:cNvPr id="9" name="Content Placeholder 2">
            <a:extLst>
              <a:ext uri="{FF2B5EF4-FFF2-40B4-BE49-F238E27FC236}">
                <a16:creationId xmlns:a16="http://schemas.microsoft.com/office/drawing/2014/main" id="{9BEEAEF9-B3E3-43B4-AD9F-6DFE508C20F6}"/>
              </a:ext>
            </a:extLst>
          </p:cNvPr>
          <p:cNvSpPr>
            <a:spLocks noGrp="1"/>
          </p:cNvSpPr>
          <p:nvPr>
            <p:ph idx="14"/>
          </p:nvPr>
        </p:nvSpPr>
        <p:spPr>
          <a:xfrm>
            <a:off x="6094413" y="1825626"/>
            <a:ext cx="5029200" cy="3720306"/>
          </a:xfrm>
          <a:prstGeom prst="rect">
            <a:avLst/>
          </a:prstGeom>
        </p:spPr>
        <p:txBody>
          <a:bodyPr/>
          <a:lstStyle>
            <a:lvl1pPr marL="0" indent="0">
              <a:buClr>
                <a:schemeClr val="bg1">
                  <a:lumMod val="95000"/>
                </a:schemeClr>
              </a:buClr>
              <a:buNone/>
              <a:defRPr b="0" i="0">
                <a:solidFill>
                  <a:schemeClr val="bg1"/>
                </a:solidFill>
                <a:latin typeface="Roboto" panose="02000000000000000000" pitchFamily="2" charset="0"/>
                <a:ea typeface="Roboto" panose="02000000000000000000" pitchFamily="2" charset="0"/>
              </a:defRPr>
            </a:lvl1pPr>
            <a:lvl2pPr marL="457246" indent="0">
              <a:buClr>
                <a:schemeClr val="bg1">
                  <a:lumMod val="95000"/>
                </a:schemeClr>
              </a:buClr>
              <a:buNone/>
              <a:defRPr b="0" i="0">
                <a:solidFill>
                  <a:schemeClr val="bg1"/>
                </a:solidFill>
                <a:latin typeface="Roboto" panose="02000000000000000000" pitchFamily="2" charset="0"/>
                <a:ea typeface="Roboto" panose="02000000000000000000" pitchFamily="2" charset="0"/>
              </a:defRPr>
            </a:lvl2pPr>
            <a:lvl3pPr marL="914492" indent="0">
              <a:buClr>
                <a:schemeClr val="bg1">
                  <a:lumMod val="95000"/>
                </a:schemeClr>
              </a:buClr>
              <a:buNone/>
              <a:defRPr b="0" i="0">
                <a:solidFill>
                  <a:schemeClr val="bg1"/>
                </a:solidFill>
                <a:latin typeface="Roboto" panose="02000000000000000000" pitchFamily="2" charset="0"/>
                <a:ea typeface="Roboto" panose="02000000000000000000" pitchFamily="2" charset="0"/>
              </a:defRPr>
            </a:lvl3pPr>
            <a:lvl4pPr marL="1371737" indent="0">
              <a:buClr>
                <a:schemeClr val="bg1">
                  <a:lumMod val="95000"/>
                </a:schemeClr>
              </a:buClr>
              <a:buNone/>
              <a:defRPr b="0" i="0">
                <a:solidFill>
                  <a:schemeClr val="bg1"/>
                </a:solidFill>
                <a:latin typeface="Roboto" panose="02000000000000000000" pitchFamily="2" charset="0"/>
                <a:ea typeface="Roboto" panose="02000000000000000000" pitchFamily="2" charset="0"/>
              </a:defRPr>
            </a:lvl4pPr>
            <a:lvl5pPr marL="1828983" indent="0">
              <a:buClr>
                <a:schemeClr val="bg1">
                  <a:lumMod val="95000"/>
                </a:schemeClr>
              </a:buClr>
              <a:buNone/>
              <a:defRPr b="0" i="0">
                <a:solidFill>
                  <a:schemeClr val="bg1"/>
                </a:solidFill>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37579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 Red 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32DCA2E-E27B-428B-9AF1-046E6D2E904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 y="0"/>
            <a:ext cx="12188952" cy="6858000"/>
          </a:xfrm>
          <a:prstGeom prst="rect">
            <a:avLst/>
          </a:prstGeom>
        </p:spPr>
      </p:pic>
      <p:sp>
        <p:nvSpPr>
          <p:cNvPr id="5" name="Title 1">
            <a:extLst>
              <a:ext uri="{FF2B5EF4-FFF2-40B4-BE49-F238E27FC236}">
                <a16:creationId xmlns:a16="http://schemas.microsoft.com/office/drawing/2014/main" id="{60592E3E-F17E-41DE-93B1-02128DB924FB}"/>
              </a:ext>
            </a:extLst>
          </p:cNvPr>
          <p:cNvSpPr>
            <a:spLocks noGrp="1"/>
          </p:cNvSpPr>
          <p:nvPr>
            <p:ph type="title" hasCustomPrompt="1"/>
          </p:nvPr>
        </p:nvSpPr>
        <p:spPr>
          <a:xfrm>
            <a:off x="837982" y="892968"/>
            <a:ext cx="10512862" cy="797721"/>
          </a:xfrm>
          <a:prstGeom prst="rect">
            <a:avLst/>
          </a:prstGeom>
        </p:spPr>
        <p:txBody>
          <a:bodyPr/>
          <a:lstStyle>
            <a:lvl1pPr>
              <a:defRPr sz="3600">
                <a:solidFill>
                  <a:schemeClr val="bg1"/>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F3033417-E781-4467-AEED-6121BB017656}"/>
              </a:ext>
            </a:extLst>
          </p:cNvPr>
          <p:cNvSpPr>
            <a:spLocks noGrp="1"/>
          </p:cNvSpPr>
          <p:nvPr>
            <p:ph idx="1"/>
          </p:nvPr>
        </p:nvSpPr>
        <p:spPr>
          <a:xfrm>
            <a:off x="837982" y="1825626"/>
            <a:ext cx="5029200" cy="3720306"/>
          </a:xfrm>
          <a:prstGeom prst="rect">
            <a:avLst/>
          </a:prstGeom>
        </p:spPr>
        <p:txBody>
          <a:bodyPr/>
          <a:lstStyle>
            <a:lvl1pPr marL="0" indent="0">
              <a:buClr>
                <a:schemeClr val="bg1">
                  <a:lumMod val="95000"/>
                </a:schemeClr>
              </a:buClr>
              <a:buNone/>
              <a:defRPr b="0" i="0">
                <a:solidFill>
                  <a:schemeClr val="bg1"/>
                </a:solidFill>
                <a:latin typeface="Roboto" panose="02000000000000000000" pitchFamily="2" charset="0"/>
                <a:ea typeface="Roboto" panose="02000000000000000000" pitchFamily="2" charset="0"/>
              </a:defRPr>
            </a:lvl1pPr>
            <a:lvl2pPr marL="457246" indent="0">
              <a:buClr>
                <a:schemeClr val="bg1">
                  <a:lumMod val="95000"/>
                </a:schemeClr>
              </a:buClr>
              <a:buNone/>
              <a:defRPr b="0" i="0">
                <a:solidFill>
                  <a:schemeClr val="bg1"/>
                </a:solidFill>
                <a:latin typeface="Roboto" panose="02000000000000000000" pitchFamily="2" charset="0"/>
                <a:ea typeface="Roboto" panose="02000000000000000000" pitchFamily="2" charset="0"/>
              </a:defRPr>
            </a:lvl2pPr>
            <a:lvl3pPr marL="914492" indent="0">
              <a:buClr>
                <a:schemeClr val="bg1">
                  <a:lumMod val="95000"/>
                </a:schemeClr>
              </a:buClr>
              <a:buNone/>
              <a:defRPr b="0" i="0">
                <a:solidFill>
                  <a:schemeClr val="bg1"/>
                </a:solidFill>
                <a:latin typeface="Roboto" panose="02000000000000000000" pitchFamily="2" charset="0"/>
                <a:ea typeface="Roboto" panose="02000000000000000000" pitchFamily="2" charset="0"/>
              </a:defRPr>
            </a:lvl3pPr>
            <a:lvl4pPr marL="1371737" indent="0">
              <a:buClr>
                <a:schemeClr val="bg1">
                  <a:lumMod val="95000"/>
                </a:schemeClr>
              </a:buClr>
              <a:buNone/>
              <a:defRPr b="0" i="0">
                <a:solidFill>
                  <a:schemeClr val="bg1"/>
                </a:solidFill>
                <a:latin typeface="Roboto" panose="02000000000000000000" pitchFamily="2" charset="0"/>
                <a:ea typeface="Roboto" panose="02000000000000000000" pitchFamily="2" charset="0"/>
              </a:defRPr>
            </a:lvl4pPr>
            <a:lvl5pPr marL="1828983" indent="0">
              <a:buClr>
                <a:schemeClr val="bg1">
                  <a:lumMod val="95000"/>
                </a:schemeClr>
              </a:buClr>
              <a:buNone/>
              <a:defRPr b="0" i="0">
                <a:solidFill>
                  <a:schemeClr val="bg1"/>
                </a:solidFill>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A725648A-D993-4A92-AFE8-D8A683530EA2}"/>
              </a:ext>
            </a:extLst>
          </p:cNvPr>
          <p:cNvSpPr>
            <a:spLocks noGrp="1"/>
          </p:cNvSpPr>
          <p:nvPr>
            <p:ph type="sldNum" sz="quarter" idx="12"/>
          </p:nvPr>
        </p:nvSpPr>
        <p:spPr>
          <a:xfrm>
            <a:off x="8608219" y="6547542"/>
            <a:ext cx="2742406" cy="194079"/>
          </a:xfrm>
          <a:prstGeom prst="rect">
            <a:avLst/>
          </a:prstGeom>
        </p:spPr>
        <p:txBody>
          <a:bodyPr/>
          <a:lstStyle>
            <a:lvl1pPr algn="r">
              <a:defRPr>
                <a:solidFill>
                  <a:schemeClr val="bg1"/>
                </a:solidFill>
                <a:latin typeface="+mj-lt"/>
              </a:defRPr>
            </a:lvl1pPr>
          </a:lstStyle>
          <a:p>
            <a:pPr>
              <a:defRPr/>
            </a:pPr>
            <a:fld id="{A7E27838-1C13-4948-8E84-AB8DCF9A4D7D}" type="slidenum">
              <a:rPr lang="en-US" smtClean="0"/>
              <a:pPr>
                <a:defRPr/>
              </a:pPr>
              <a:t>‹#›</a:t>
            </a:fld>
            <a:endParaRPr lang="en-US" dirty="0"/>
          </a:p>
        </p:txBody>
      </p:sp>
      <p:sp>
        <p:nvSpPr>
          <p:cNvPr id="9" name="Content Placeholder 2">
            <a:extLst>
              <a:ext uri="{FF2B5EF4-FFF2-40B4-BE49-F238E27FC236}">
                <a16:creationId xmlns:a16="http://schemas.microsoft.com/office/drawing/2014/main" id="{9BEEAEF9-B3E3-43B4-AD9F-6DFE508C20F6}"/>
              </a:ext>
            </a:extLst>
          </p:cNvPr>
          <p:cNvSpPr>
            <a:spLocks noGrp="1"/>
          </p:cNvSpPr>
          <p:nvPr>
            <p:ph idx="14"/>
          </p:nvPr>
        </p:nvSpPr>
        <p:spPr>
          <a:xfrm>
            <a:off x="6094413" y="1825626"/>
            <a:ext cx="5029200" cy="3720306"/>
          </a:xfrm>
          <a:prstGeom prst="rect">
            <a:avLst/>
          </a:prstGeom>
        </p:spPr>
        <p:txBody>
          <a:bodyPr/>
          <a:lstStyle>
            <a:lvl1pPr marL="0" indent="0">
              <a:buClr>
                <a:schemeClr val="bg1">
                  <a:lumMod val="95000"/>
                </a:schemeClr>
              </a:buClr>
              <a:buNone/>
              <a:defRPr b="0" i="0">
                <a:solidFill>
                  <a:schemeClr val="bg1"/>
                </a:solidFill>
                <a:latin typeface="Roboto" panose="02000000000000000000" pitchFamily="2" charset="0"/>
                <a:ea typeface="Roboto" panose="02000000000000000000" pitchFamily="2" charset="0"/>
              </a:defRPr>
            </a:lvl1pPr>
            <a:lvl2pPr marL="457246" indent="0">
              <a:buClr>
                <a:schemeClr val="bg1">
                  <a:lumMod val="95000"/>
                </a:schemeClr>
              </a:buClr>
              <a:buNone/>
              <a:defRPr b="0" i="0">
                <a:solidFill>
                  <a:schemeClr val="bg1"/>
                </a:solidFill>
                <a:latin typeface="Roboto" panose="02000000000000000000" pitchFamily="2" charset="0"/>
                <a:ea typeface="Roboto" panose="02000000000000000000" pitchFamily="2" charset="0"/>
              </a:defRPr>
            </a:lvl2pPr>
            <a:lvl3pPr marL="914492" indent="0">
              <a:buClr>
                <a:schemeClr val="bg1">
                  <a:lumMod val="95000"/>
                </a:schemeClr>
              </a:buClr>
              <a:buNone/>
              <a:defRPr b="0" i="0">
                <a:solidFill>
                  <a:schemeClr val="bg1"/>
                </a:solidFill>
                <a:latin typeface="Roboto" panose="02000000000000000000" pitchFamily="2" charset="0"/>
                <a:ea typeface="Roboto" panose="02000000000000000000" pitchFamily="2" charset="0"/>
              </a:defRPr>
            </a:lvl3pPr>
            <a:lvl4pPr marL="1371737" indent="0">
              <a:buClr>
                <a:schemeClr val="bg1">
                  <a:lumMod val="95000"/>
                </a:schemeClr>
              </a:buClr>
              <a:buNone/>
              <a:defRPr b="0" i="0">
                <a:solidFill>
                  <a:schemeClr val="bg1"/>
                </a:solidFill>
                <a:latin typeface="Roboto" panose="02000000000000000000" pitchFamily="2" charset="0"/>
                <a:ea typeface="Roboto" panose="02000000000000000000" pitchFamily="2" charset="0"/>
              </a:defRPr>
            </a:lvl4pPr>
            <a:lvl5pPr marL="1828983" indent="0">
              <a:buClr>
                <a:schemeClr val="bg1">
                  <a:lumMod val="95000"/>
                </a:schemeClr>
              </a:buClr>
              <a:buNone/>
              <a:defRPr b="0" i="0">
                <a:solidFill>
                  <a:schemeClr val="bg1"/>
                </a:solidFill>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35">
            <a:extLst>
              <a:ext uri="{FF2B5EF4-FFF2-40B4-BE49-F238E27FC236}">
                <a16:creationId xmlns:a16="http://schemas.microsoft.com/office/drawing/2014/main" id="{AD140613-4716-AB40-977F-C4D942BCAE6E}"/>
              </a:ext>
            </a:extLst>
          </p:cNvPr>
          <p:cNvSpPr txBox="1">
            <a:spLocks noChangeArrowheads="1"/>
          </p:cNvSpPr>
          <p:nvPr userDrawn="1"/>
        </p:nvSpPr>
        <p:spPr bwMode="auto">
          <a:xfrm>
            <a:off x="283369" y="6547542"/>
            <a:ext cx="2993231" cy="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1" rIns="91416" bIns="457081" anchor="ctr"/>
          <a:lstStyle>
            <a:lvl1pPr defTabSz="912813">
              <a:defRPr>
                <a:solidFill>
                  <a:schemeClr val="tx1"/>
                </a:solidFill>
                <a:latin typeface="Roboto Light" panose="02000000000000000000" pitchFamily="2" charset="0"/>
              </a:defRPr>
            </a:lvl1pPr>
            <a:lvl2pPr marL="742950" indent="-285750" defTabSz="912813">
              <a:defRPr>
                <a:solidFill>
                  <a:schemeClr val="tx1"/>
                </a:solidFill>
                <a:latin typeface="Roboto Light" panose="02000000000000000000" pitchFamily="2" charset="0"/>
              </a:defRPr>
            </a:lvl2pPr>
            <a:lvl3pPr marL="1143000" indent="-228600" defTabSz="912813">
              <a:defRPr>
                <a:solidFill>
                  <a:schemeClr val="tx1"/>
                </a:solidFill>
                <a:latin typeface="Roboto Light" panose="02000000000000000000" pitchFamily="2" charset="0"/>
              </a:defRPr>
            </a:lvl3pPr>
            <a:lvl4pPr marL="1600200" indent="-228600" defTabSz="912813">
              <a:defRPr>
                <a:solidFill>
                  <a:schemeClr val="tx1"/>
                </a:solidFill>
                <a:latin typeface="Roboto Light" panose="02000000000000000000" pitchFamily="2" charset="0"/>
              </a:defRPr>
            </a:lvl4pPr>
            <a:lvl5pPr marL="2057400" indent="-228600" defTabSz="912813">
              <a:defRPr>
                <a:solidFill>
                  <a:schemeClr val="tx1"/>
                </a:solidFill>
                <a:latin typeface="Roboto Light" panose="02000000000000000000" pitchFamily="2" charset="0"/>
              </a:defRPr>
            </a:lvl5pPr>
            <a:lvl6pPr marL="2514600" indent="-228600" defTabSz="912813" fontAlgn="base">
              <a:spcBef>
                <a:spcPct val="0"/>
              </a:spcBef>
              <a:spcAft>
                <a:spcPct val="0"/>
              </a:spcAft>
              <a:defRPr>
                <a:solidFill>
                  <a:schemeClr val="tx1"/>
                </a:solidFill>
                <a:latin typeface="Roboto Light" panose="02000000000000000000" pitchFamily="2" charset="0"/>
              </a:defRPr>
            </a:lvl6pPr>
            <a:lvl7pPr marL="2971800" indent="-228600" defTabSz="912813" fontAlgn="base">
              <a:spcBef>
                <a:spcPct val="0"/>
              </a:spcBef>
              <a:spcAft>
                <a:spcPct val="0"/>
              </a:spcAft>
              <a:defRPr>
                <a:solidFill>
                  <a:schemeClr val="tx1"/>
                </a:solidFill>
                <a:latin typeface="Roboto Light" panose="02000000000000000000" pitchFamily="2" charset="0"/>
              </a:defRPr>
            </a:lvl7pPr>
            <a:lvl8pPr marL="3429000" indent="-228600" defTabSz="912813" fontAlgn="base">
              <a:spcBef>
                <a:spcPct val="0"/>
              </a:spcBef>
              <a:spcAft>
                <a:spcPct val="0"/>
              </a:spcAft>
              <a:defRPr>
                <a:solidFill>
                  <a:schemeClr val="tx1"/>
                </a:solidFill>
                <a:latin typeface="Roboto Light" panose="02000000000000000000" pitchFamily="2" charset="0"/>
              </a:defRPr>
            </a:lvl8pPr>
            <a:lvl9pPr marL="3886200" indent="-228600" defTabSz="912813" fontAlgn="base">
              <a:spcBef>
                <a:spcPct val="0"/>
              </a:spcBef>
              <a:spcAft>
                <a:spcPct val="0"/>
              </a:spcAft>
              <a:defRPr>
                <a:solidFill>
                  <a:schemeClr val="tx1"/>
                </a:solidFill>
                <a:latin typeface="Roboto Light" panose="02000000000000000000" pitchFamily="2" charset="0"/>
              </a:defRPr>
            </a:lvl9pPr>
          </a:lstStyle>
          <a:p>
            <a:pPr eaLnBrk="1" hangingPunct="1"/>
            <a:r>
              <a:rPr lang="en-US" altLang="en-US" sz="1000" dirty="0">
                <a:solidFill>
                  <a:schemeClr val="bg1"/>
                </a:solidFill>
                <a:cs typeface="Arial" panose="020B0604020202020204" pitchFamily="34" charset="0"/>
              </a:rPr>
              <a:t>Accruent Confidential and Proprietary ©2021</a:t>
            </a:r>
          </a:p>
        </p:txBody>
      </p:sp>
    </p:spTree>
    <p:extLst>
      <p:ext uri="{BB962C8B-B14F-4D97-AF65-F5344CB8AC3E}">
        <p14:creationId xmlns:p14="http://schemas.microsoft.com/office/powerpoint/2010/main" val="2345050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 Blue BG">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6926A71B-0EAE-4B3A-ABF2-2E71C40B5F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 y="0"/>
            <a:ext cx="12425960" cy="6991350"/>
          </a:xfrm>
          <a:prstGeom prst="rect">
            <a:avLst/>
          </a:prstGeom>
        </p:spPr>
      </p:pic>
      <p:sp>
        <p:nvSpPr>
          <p:cNvPr id="5" name="Title 1">
            <a:extLst>
              <a:ext uri="{FF2B5EF4-FFF2-40B4-BE49-F238E27FC236}">
                <a16:creationId xmlns:a16="http://schemas.microsoft.com/office/drawing/2014/main" id="{60592E3E-F17E-41DE-93B1-02128DB924FB}"/>
              </a:ext>
            </a:extLst>
          </p:cNvPr>
          <p:cNvSpPr>
            <a:spLocks noGrp="1"/>
          </p:cNvSpPr>
          <p:nvPr>
            <p:ph type="title" hasCustomPrompt="1"/>
          </p:nvPr>
        </p:nvSpPr>
        <p:spPr>
          <a:xfrm>
            <a:off x="837982" y="892968"/>
            <a:ext cx="10512862" cy="797721"/>
          </a:xfrm>
          <a:prstGeom prst="rect">
            <a:avLst/>
          </a:prstGeom>
        </p:spPr>
        <p:txBody>
          <a:bodyPr/>
          <a:lstStyle>
            <a:lvl1pPr>
              <a:defRPr sz="3600">
                <a:solidFill>
                  <a:schemeClr val="bg1"/>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F3033417-E781-4467-AEED-6121BB017656}"/>
              </a:ext>
            </a:extLst>
          </p:cNvPr>
          <p:cNvSpPr>
            <a:spLocks noGrp="1"/>
          </p:cNvSpPr>
          <p:nvPr>
            <p:ph idx="1"/>
          </p:nvPr>
        </p:nvSpPr>
        <p:spPr>
          <a:xfrm>
            <a:off x="837982" y="1825626"/>
            <a:ext cx="5029200" cy="3720306"/>
          </a:xfrm>
          <a:prstGeom prst="rect">
            <a:avLst/>
          </a:prstGeom>
        </p:spPr>
        <p:txBody>
          <a:bodyPr/>
          <a:lstStyle>
            <a:lvl1pPr marL="0" indent="0">
              <a:buClr>
                <a:schemeClr val="bg1">
                  <a:lumMod val="95000"/>
                </a:schemeClr>
              </a:buClr>
              <a:buNone/>
              <a:defRPr b="0" i="0">
                <a:solidFill>
                  <a:schemeClr val="bg1"/>
                </a:solidFill>
                <a:latin typeface="Roboto" panose="02000000000000000000" pitchFamily="2" charset="0"/>
                <a:ea typeface="Roboto" panose="02000000000000000000" pitchFamily="2" charset="0"/>
              </a:defRPr>
            </a:lvl1pPr>
            <a:lvl2pPr marL="457246" indent="0">
              <a:buClr>
                <a:schemeClr val="bg1">
                  <a:lumMod val="95000"/>
                </a:schemeClr>
              </a:buClr>
              <a:buNone/>
              <a:defRPr b="0" i="0">
                <a:solidFill>
                  <a:schemeClr val="bg1"/>
                </a:solidFill>
                <a:latin typeface="Roboto" panose="02000000000000000000" pitchFamily="2" charset="0"/>
                <a:ea typeface="Roboto" panose="02000000000000000000" pitchFamily="2" charset="0"/>
              </a:defRPr>
            </a:lvl2pPr>
            <a:lvl3pPr marL="914492" indent="0">
              <a:buClr>
                <a:schemeClr val="bg1">
                  <a:lumMod val="95000"/>
                </a:schemeClr>
              </a:buClr>
              <a:buNone/>
              <a:defRPr b="0" i="0">
                <a:solidFill>
                  <a:schemeClr val="bg1"/>
                </a:solidFill>
                <a:latin typeface="Roboto" panose="02000000000000000000" pitchFamily="2" charset="0"/>
                <a:ea typeface="Roboto" panose="02000000000000000000" pitchFamily="2" charset="0"/>
              </a:defRPr>
            </a:lvl3pPr>
            <a:lvl4pPr marL="1371737" indent="0">
              <a:buClr>
                <a:schemeClr val="bg1">
                  <a:lumMod val="95000"/>
                </a:schemeClr>
              </a:buClr>
              <a:buNone/>
              <a:defRPr b="0" i="0">
                <a:solidFill>
                  <a:schemeClr val="bg1"/>
                </a:solidFill>
                <a:latin typeface="Roboto" panose="02000000000000000000" pitchFamily="2" charset="0"/>
                <a:ea typeface="Roboto" panose="02000000000000000000" pitchFamily="2" charset="0"/>
              </a:defRPr>
            </a:lvl4pPr>
            <a:lvl5pPr marL="1828983" indent="0">
              <a:buClr>
                <a:schemeClr val="bg1">
                  <a:lumMod val="95000"/>
                </a:schemeClr>
              </a:buClr>
              <a:buNone/>
              <a:defRPr b="0" i="0">
                <a:solidFill>
                  <a:schemeClr val="bg1"/>
                </a:solidFill>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A725648A-D993-4A92-AFE8-D8A683530EA2}"/>
              </a:ext>
            </a:extLst>
          </p:cNvPr>
          <p:cNvSpPr>
            <a:spLocks noGrp="1"/>
          </p:cNvSpPr>
          <p:nvPr>
            <p:ph type="sldNum" sz="quarter" idx="12"/>
          </p:nvPr>
        </p:nvSpPr>
        <p:spPr>
          <a:xfrm>
            <a:off x="8608219" y="6547542"/>
            <a:ext cx="2742406" cy="194079"/>
          </a:xfrm>
          <a:prstGeom prst="rect">
            <a:avLst/>
          </a:prstGeom>
        </p:spPr>
        <p:txBody>
          <a:bodyPr/>
          <a:lstStyle>
            <a:lvl1pPr algn="r">
              <a:defRPr>
                <a:solidFill>
                  <a:schemeClr val="bg1"/>
                </a:solidFill>
                <a:latin typeface="+mj-lt"/>
              </a:defRPr>
            </a:lvl1pPr>
          </a:lstStyle>
          <a:p>
            <a:pPr>
              <a:defRPr/>
            </a:pPr>
            <a:fld id="{A7E27838-1C13-4948-8E84-AB8DCF9A4D7D}" type="slidenum">
              <a:rPr lang="en-US" smtClean="0"/>
              <a:pPr>
                <a:defRPr/>
              </a:pPr>
              <a:t>‹#›</a:t>
            </a:fld>
            <a:endParaRPr lang="en-US" dirty="0"/>
          </a:p>
        </p:txBody>
      </p:sp>
      <p:sp>
        <p:nvSpPr>
          <p:cNvPr id="9" name="Content Placeholder 2">
            <a:extLst>
              <a:ext uri="{FF2B5EF4-FFF2-40B4-BE49-F238E27FC236}">
                <a16:creationId xmlns:a16="http://schemas.microsoft.com/office/drawing/2014/main" id="{9BEEAEF9-B3E3-43B4-AD9F-6DFE508C20F6}"/>
              </a:ext>
            </a:extLst>
          </p:cNvPr>
          <p:cNvSpPr>
            <a:spLocks noGrp="1"/>
          </p:cNvSpPr>
          <p:nvPr>
            <p:ph idx="14"/>
          </p:nvPr>
        </p:nvSpPr>
        <p:spPr>
          <a:xfrm>
            <a:off x="6094413" y="1825626"/>
            <a:ext cx="5029200" cy="3720306"/>
          </a:xfrm>
          <a:prstGeom prst="rect">
            <a:avLst/>
          </a:prstGeom>
        </p:spPr>
        <p:txBody>
          <a:bodyPr/>
          <a:lstStyle>
            <a:lvl1pPr marL="0" indent="0">
              <a:buClr>
                <a:schemeClr val="bg1">
                  <a:lumMod val="95000"/>
                </a:schemeClr>
              </a:buClr>
              <a:buNone/>
              <a:defRPr b="0" i="0">
                <a:solidFill>
                  <a:schemeClr val="bg1"/>
                </a:solidFill>
                <a:latin typeface="Roboto" panose="02000000000000000000" pitchFamily="2" charset="0"/>
                <a:ea typeface="Roboto" panose="02000000000000000000" pitchFamily="2" charset="0"/>
              </a:defRPr>
            </a:lvl1pPr>
            <a:lvl2pPr marL="457246" indent="0">
              <a:buClr>
                <a:schemeClr val="bg1">
                  <a:lumMod val="95000"/>
                </a:schemeClr>
              </a:buClr>
              <a:buNone/>
              <a:defRPr b="0" i="0">
                <a:solidFill>
                  <a:schemeClr val="bg1"/>
                </a:solidFill>
                <a:latin typeface="Roboto" panose="02000000000000000000" pitchFamily="2" charset="0"/>
                <a:ea typeface="Roboto" panose="02000000000000000000" pitchFamily="2" charset="0"/>
              </a:defRPr>
            </a:lvl2pPr>
            <a:lvl3pPr marL="914492" indent="0">
              <a:buClr>
                <a:schemeClr val="bg1">
                  <a:lumMod val="95000"/>
                </a:schemeClr>
              </a:buClr>
              <a:buNone/>
              <a:defRPr b="0" i="0">
                <a:solidFill>
                  <a:schemeClr val="bg1"/>
                </a:solidFill>
                <a:latin typeface="Roboto" panose="02000000000000000000" pitchFamily="2" charset="0"/>
                <a:ea typeface="Roboto" panose="02000000000000000000" pitchFamily="2" charset="0"/>
              </a:defRPr>
            </a:lvl3pPr>
            <a:lvl4pPr marL="1371737" indent="0">
              <a:buClr>
                <a:schemeClr val="bg1">
                  <a:lumMod val="95000"/>
                </a:schemeClr>
              </a:buClr>
              <a:buNone/>
              <a:defRPr b="0" i="0">
                <a:solidFill>
                  <a:schemeClr val="bg1"/>
                </a:solidFill>
                <a:latin typeface="Roboto" panose="02000000000000000000" pitchFamily="2" charset="0"/>
                <a:ea typeface="Roboto" panose="02000000000000000000" pitchFamily="2" charset="0"/>
              </a:defRPr>
            </a:lvl4pPr>
            <a:lvl5pPr marL="1828983" indent="0">
              <a:buClr>
                <a:schemeClr val="bg1">
                  <a:lumMod val="95000"/>
                </a:schemeClr>
              </a:buClr>
              <a:buNone/>
              <a:defRPr b="0" i="0">
                <a:solidFill>
                  <a:schemeClr val="bg1"/>
                </a:solidFill>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35">
            <a:extLst>
              <a:ext uri="{FF2B5EF4-FFF2-40B4-BE49-F238E27FC236}">
                <a16:creationId xmlns:a16="http://schemas.microsoft.com/office/drawing/2014/main" id="{B1FA551F-05E2-024B-983A-FFF546F04644}"/>
              </a:ext>
            </a:extLst>
          </p:cNvPr>
          <p:cNvSpPr txBox="1">
            <a:spLocks noChangeArrowheads="1"/>
          </p:cNvSpPr>
          <p:nvPr userDrawn="1"/>
        </p:nvSpPr>
        <p:spPr bwMode="auto">
          <a:xfrm>
            <a:off x="283369" y="6547542"/>
            <a:ext cx="2993231" cy="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1" rIns="91416" bIns="457081" anchor="ctr"/>
          <a:lstStyle>
            <a:lvl1pPr defTabSz="912813">
              <a:defRPr>
                <a:solidFill>
                  <a:schemeClr val="tx1"/>
                </a:solidFill>
                <a:latin typeface="Roboto Light" panose="02000000000000000000" pitchFamily="2" charset="0"/>
              </a:defRPr>
            </a:lvl1pPr>
            <a:lvl2pPr marL="742950" indent="-285750" defTabSz="912813">
              <a:defRPr>
                <a:solidFill>
                  <a:schemeClr val="tx1"/>
                </a:solidFill>
                <a:latin typeface="Roboto Light" panose="02000000000000000000" pitchFamily="2" charset="0"/>
              </a:defRPr>
            </a:lvl2pPr>
            <a:lvl3pPr marL="1143000" indent="-228600" defTabSz="912813">
              <a:defRPr>
                <a:solidFill>
                  <a:schemeClr val="tx1"/>
                </a:solidFill>
                <a:latin typeface="Roboto Light" panose="02000000000000000000" pitchFamily="2" charset="0"/>
              </a:defRPr>
            </a:lvl3pPr>
            <a:lvl4pPr marL="1600200" indent="-228600" defTabSz="912813">
              <a:defRPr>
                <a:solidFill>
                  <a:schemeClr val="tx1"/>
                </a:solidFill>
                <a:latin typeface="Roboto Light" panose="02000000000000000000" pitchFamily="2" charset="0"/>
              </a:defRPr>
            </a:lvl4pPr>
            <a:lvl5pPr marL="2057400" indent="-228600" defTabSz="912813">
              <a:defRPr>
                <a:solidFill>
                  <a:schemeClr val="tx1"/>
                </a:solidFill>
                <a:latin typeface="Roboto Light" panose="02000000000000000000" pitchFamily="2" charset="0"/>
              </a:defRPr>
            </a:lvl5pPr>
            <a:lvl6pPr marL="2514600" indent="-228600" defTabSz="912813" fontAlgn="base">
              <a:spcBef>
                <a:spcPct val="0"/>
              </a:spcBef>
              <a:spcAft>
                <a:spcPct val="0"/>
              </a:spcAft>
              <a:defRPr>
                <a:solidFill>
                  <a:schemeClr val="tx1"/>
                </a:solidFill>
                <a:latin typeface="Roboto Light" panose="02000000000000000000" pitchFamily="2" charset="0"/>
              </a:defRPr>
            </a:lvl6pPr>
            <a:lvl7pPr marL="2971800" indent="-228600" defTabSz="912813" fontAlgn="base">
              <a:spcBef>
                <a:spcPct val="0"/>
              </a:spcBef>
              <a:spcAft>
                <a:spcPct val="0"/>
              </a:spcAft>
              <a:defRPr>
                <a:solidFill>
                  <a:schemeClr val="tx1"/>
                </a:solidFill>
                <a:latin typeface="Roboto Light" panose="02000000000000000000" pitchFamily="2" charset="0"/>
              </a:defRPr>
            </a:lvl7pPr>
            <a:lvl8pPr marL="3429000" indent="-228600" defTabSz="912813" fontAlgn="base">
              <a:spcBef>
                <a:spcPct val="0"/>
              </a:spcBef>
              <a:spcAft>
                <a:spcPct val="0"/>
              </a:spcAft>
              <a:defRPr>
                <a:solidFill>
                  <a:schemeClr val="tx1"/>
                </a:solidFill>
                <a:latin typeface="Roboto Light" panose="02000000000000000000" pitchFamily="2" charset="0"/>
              </a:defRPr>
            </a:lvl8pPr>
            <a:lvl9pPr marL="3886200" indent="-228600" defTabSz="912813" fontAlgn="base">
              <a:spcBef>
                <a:spcPct val="0"/>
              </a:spcBef>
              <a:spcAft>
                <a:spcPct val="0"/>
              </a:spcAft>
              <a:defRPr>
                <a:solidFill>
                  <a:schemeClr val="tx1"/>
                </a:solidFill>
                <a:latin typeface="Roboto Light" panose="02000000000000000000" pitchFamily="2" charset="0"/>
              </a:defRPr>
            </a:lvl9pPr>
          </a:lstStyle>
          <a:p>
            <a:pPr eaLnBrk="1" hangingPunct="1"/>
            <a:r>
              <a:rPr lang="en-US" altLang="en-US" sz="1000" dirty="0">
                <a:solidFill>
                  <a:schemeClr val="bg1"/>
                </a:solidFill>
                <a:cs typeface="Arial" panose="020B0604020202020204" pitchFamily="34" charset="0"/>
              </a:rPr>
              <a:t>Accruent Confidential and Proprietary ©2021</a:t>
            </a:r>
          </a:p>
        </p:txBody>
      </p:sp>
    </p:spTree>
    <p:extLst>
      <p:ext uri="{BB962C8B-B14F-4D97-AF65-F5344CB8AC3E}">
        <p14:creationId xmlns:p14="http://schemas.microsoft.com/office/powerpoint/2010/main" val="4014168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ight Graph - Blue">
    <p:spTree>
      <p:nvGrpSpPr>
        <p:cNvPr id="1" name=""/>
        <p:cNvGrpSpPr/>
        <p:nvPr/>
      </p:nvGrpSpPr>
      <p:grpSpPr>
        <a:xfrm>
          <a:off x="0" y="0"/>
          <a:ext cx="0" cy="0"/>
          <a:chOff x="0" y="0"/>
          <a:chExt cx="0" cy="0"/>
        </a:xfrm>
      </p:grpSpPr>
      <p:pic>
        <p:nvPicPr>
          <p:cNvPr id="8" name="Picture 1" descr="A picture containing monitor&#10;&#10;Description automatically generated">
            <a:extLst>
              <a:ext uri="{FF2B5EF4-FFF2-40B4-BE49-F238E27FC236}">
                <a16:creationId xmlns:a16="http://schemas.microsoft.com/office/drawing/2014/main" id="{1E402D58-B5D6-4447-A027-A5F6E999F068}"/>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88" y="892968"/>
            <a:ext cx="12185650" cy="5964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60592E3E-F17E-41DE-93B1-02128DB924FB}"/>
              </a:ext>
            </a:extLst>
          </p:cNvPr>
          <p:cNvSpPr>
            <a:spLocks noGrp="1"/>
          </p:cNvSpPr>
          <p:nvPr>
            <p:ph type="title" hasCustomPrompt="1"/>
          </p:nvPr>
        </p:nvSpPr>
        <p:spPr>
          <a:xfrm>
            <a:off x="837983" y="892968"/>
            <a:ext cx="5029200" cy="1135858"/>
          </a:xfrm>
          <a:prstGeom prst="rect">
            <a:avLst/>
          </a:prstGeom>
        </p:spPr>
        <p:txBody>
          <a:bodyPr/>
          <a:lstStyle>
            <a:lvl1pPr>
              <a:defRPr sz="3600">
                <a:solidFill>
                  <a:schemeClr val="accent2"/>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F3033417-E781-4467-AEED-6121BB017656}"/>
              </a:ext>
            </a:extLst>
          </p:cNvPr>
          <p:cNvSpPr>
            <a:spLocks noGrp="1"/>
          </p:cNvSpPr>
          <p:nvPr>
            <p:ph idx="1"/>
          </p:nvPr>
        </p:nvSpPr>
        <p:spPr>
          <a:xfrm>
            <a:off x="837982" y="2118010"/>
            <a:ext cx="5029200" cy="3427921"/>
          </a:xfrm>
          <a:prstGeom prst="rect">
            <a:avLst/>
          </a:prstGeom>
        </p:spPr>
        <p:txBody>
          <a:bodyPr/>
          <a:lstStyle>
            <a:lvl1pPr>
              <a:buClr>
                <a:schemeClr val="accent3"/>
              </a:buClr>
              <a:defRPr b="0" i="0">
                <a:latin typeface="+mn-lt"/>
              </a:defRPr>
            </a:lvl1pPr>
            <a:lvl2pPr>
              <a:buClr>
                <a:schemeClr val="accent3"/>
              </a:buClr>
              <a:defRPr b="0" i="0">
                <a:latin typeface="+mn-lt"/>
              </a:defRPr>
            </a:lvl2pPr>
            <a:lvl3pPr>
              <a:buClr>
                <a:schemeClr val="accent3"/>
              </a:buClr>
              <a:defRPr b="0" i="0">
                <a:latin typeface="+mn-lt"/>
              </a:defRPr>
            </a:lvl3pPr>
            <a:lvl4pPr>
              <a:buClr>
                <a:schemeClr val="accent3"/>
              </a:buClr>
              <a:defRPr b="0" i="0">
                <a:latin typeface="+mn-lt"/>
              </a:defRPr>
            </a:lvl4pPr>
            <a:lvl5pPr>
              <a:buClr>
                <a:schemeClr val="accent3"/>
              </a:buClr>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A725648A-D993-4A92-AFE8-D8A683530EA2}"/>
              </a:ext>
            </a:extLst>
          </p:cNvPr>
          <p:cNvSpPr>
            <a:spLocks noGrp="1"/>
          </p:cNvSpPr>
          <p:nvPr>
            <p:ph type="sldNum" sz="quarter" idx="12"/>
          </p:nvPr>
        </p:nvSpPr>
        <p:spPr>
          <a:xfrm>
            <a:off x="8608219" y="6547542"/>
            <a:ext cx="2742406" cy="194079"/>
          </a:xfrm>
          <a:prstGeom prst="rect">
            <a:avLst/>
          </a:prstGeom>
        </p:spPr>
        <p:txBody>
          <a:bodyPr/>
          <a:lstStyle>
            <a:lvl1pPr algn="r">
              <a:defRPr>
                <a:solidFill>
                  <a:schemeClr val="bg1"/>
                </a:solidFill>
                <a:latin typeface="+mj-lt"/>
              </a:defRPr>
            </a:lvl1pPr>
          </a:lstStyle>
          <a:p>
            <a:pPr>
              <a:defRPr/>
            </a:pPr>
            <a:fld id="{A7E27838-1C13-4948-8E84-AB8DCF9A4D7D}" type="slidenum">
              <a:rPr lang="en-US" smtClean="0"/>
              <a:pPr>
                <a:defRPr/>
              </a:pPr>
              <a:t>‹#›</a:t>
            </a:fld>
            <a:endParaRPr lang="en-US" dirty="0"/>
          </a:p>
        </p:txBody>
      </p:sp>
      <p:sp>
        <p:nvSpPr>
          <p:cNvPr id="9" name="Content Placeholder 2">
            <a:extLst>
              <a:ext uri="{FF2B5EF4-FFF2-40B4-BE49-F238E27FC236}">
                <a16:creationId xmlns:a16="http://schemas.microsoft.com/office/drawing/2014/main" id="{9BEEAEF9-B3E3-43B4-AD9F-6DFE508C20F6}"/>
              </a:ext>
            </a:extLst>
          </p:cNvPr>
          <p:cNvSpPr>
            <a:spLocks noGrp="1"/>
          </p:cNvSpPr>
          <p:nvPr>
            <p:ph idx="14"/>
          </p:nvPr>
        </p:nvSpPr>
        <p:spPr>
          <a:xfrm>
            <a:off x="6094413" y="892968"/>
            <a:ext cx="5516562" cy="4652963"/>
          </a:xfrm>
          <a:prstGeom prst="rect">
            <a:avLst/>
          </a:prstGeom>
        </p:spPr>
        <p:txBody>
          <a:bodyPr/>
          <a:lstStyle>
            <a:lvl1pPr>
              <a:buClr>
                <a:schemeClr val="accent3"/>
              </a:buClr>
              <a:defRPr b="0" i="0">
                <a:latin typeface="+mn-lt"/>
              </a:defRPr>
            </a:lvl1pPr>
            <a:lvl2pPr>
              <a:buClr>
                <a:schemeClr val="accent3"/>
              </a:buClr>
              <a:defRPr b="0" i="0">
                <a:latin typeface="+mn-lt"/>
              </a:defRPr>
            </a:lvl2pPr>
            <a:lvl3pPr>
              <a:buClr>
                <a:schemeClr val="accent3"/>
              </a:buClr>
              <a:defRPr b="0" i="0">
                <a:latin typeface="+mn-lt"/>
              </a:defRPr>
            </a:lvl3pPr>
            <a:lvl4pPr>
              <a:buClr>
                <a:schemeClr val="accent3"/>
              </a:buClr>
              <a:defRPr b="0" i="0">
                <a:latin typeface="+mn-lt"/>
              </a:defRPr>
            </a:lvl4pPr>
            <a:lvl5pPr>
              <a:buClr>
                <a:schemeClr val="accent3"/>
              </a:buClr>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35">
            <a:extLst>
              <a:ext uri="{FF2B5EF4-FFF2-40B4-BE49-F238E27FC236}">
                <a16:creationId xmlns:a16="http://schemas.microsoft.com/office/drawing/2014/main" id="{A75561B1-59DD-004D-9D81-B9CB1530633B}"/>
              </a:ext>
            </a:extLst>
          </p:cNvPr>
          <p:cNvSpPr txBox="1">
            <a:spLocks noChangeArrowheads="1"/>
          </p:cNvSpPr>
          <p:nvPr userDrawn="1"/>
        </p:nvSpPr>
        <p:spPr bwMode="auto">
          <a:xfrm>
            <a:off x="283369" y="6547542"/>
            <a:ext cx="2993231" cy="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1" rIns="91416" bIns="457081" anchor="ctr"/>
          <a:lstStyle>
            <a:lvl1pPr defTabSz="912813">
              <a:defRPr>
                <a:solidFill>
                  <a:schemeClr val="tx1"/>
                </a:solidFill>
                <a:latin typeface="Roboto Light" panose="02000000000000000000" pitchFamily="2" charset="0"/>
              </a:defRPr>
            </a:lvl1pPr>
            <a:lvl2pPr marL="742950" indent="-285750" defTabSz="912813">
              <a:defRPr>
                <a:solidFill>
                  <a:schemeClr val="tx1"/>
                </a:solidFill>
                <a:latin typeface="Roboto Light" panose="02000000000000000000" pitchFamily="2" charset="0"/>
              </a:defRPr>
            </a:lvl2pPr>
            <a:lvl3pPr marL="1143000" indent="-228600" defTabSz="912813">
              <a:defRPr>
                <a:solidFill>
                  <a:schemeClr val="tx1"/>
                </a:solidFill>
                <a:latin typeface="Roboto Light" panose="02000000000000000000" pitchFamily="2" charset="0"/>
              </a:defRPr>
            </a:lvl3pPr>
            <a:lvl4pPr marL="1600200" indent="-228600" defTabSz="912813">
              <a:defRPr>
                <a:solidFill>
                  <a:schemeClr val="tx1"/>
                </a:solidFill>
                <a:latin typeface="Roboto Light" panose="02000000000000000000" pitchFamily="2" charset="0"/>
              </a:defRPr>
            </a:lvl4pPr>
            <a:lvl5pPr marL="2057400" indent="-228600" defTabSz="912813">
              <a:defRPr>
                <a:solidFill>
                  <a:schemeClr val="tx1"/>
                </a:solidFill>
                <a:latin typeface="Roboto Light" panose="02000000000000000000" pitchFamily="2" charset="0"/>
              </a:defRPr>
            </a:lvl5pPr>
            <a:lvl6pPr marL="2514600" indent="-228600" defTabSz="912813" fontAlgn="base">
              <a:spcBef>
                <a:spcPct val="0"/>
              </a:spcBef>
              <a:spcAft>
                <a:spcPct val="0"/>
              </a:spcAft>
              <a:defRPr>
                <a:solidFill>
                  <a:schemeClr val="tx1"/>
                </a:solidFill>
                <a:latin typeface="Roboto Light" panose="02000000000000000000" pitchFamily="2" charset="0"/>
              </a:defRPr>
            </a:lvl6pPr>
            <a:lvl7pPr marL="2971800" indent="-228600" defTabSz="912813" fontAlgn="base">
              <a:spcBef>
                <a:spcPct val="0"/>
              </a:spcBef>
              <a:spcAft>
                <a:spcPct val="0"/>
              </a:spcAft>
              <a:defRPr>
                <a:solidFill>
                  <a:schemeClr val="tx1"/>
                </a:solidFill>
                <a:latin typeface="Roboto Light" panose="02000000000000000000" pitchFamily="2" charset="0"/>
              </a:defRPr>
            </a:lvl7pPr>
            <a:lvl8pPr marL="3429000" indent="-228600" defTabSz="912813" fontAlgn="base">
              <a:spcBef>
                <a:spcPct val="0"/>
              </a:spcBef>
              <a:spcAft>
                <a:spcPct val="0"/>
              </a:spcAft>
              <a:defRPr>
                <a:solidFill>
                  <a:schemeClr val="tx1"/>
                </a:solidFill>
                <a:latin typeface="Roboto Light" panose="02000000000000000000" pitchFamily="2" charset="0"/>
              </a:defRPr>
            </a:lvl8pPr>
            <a:lvl9pPr marL="3886200" indent="-228600" defTabSz="912813" fontAlgn="base">
              <a:spcBef>
                <a:spcPct val="0"/>
              </a:spcBef>
              <a:spcAft>
                <a:spcPct val="0"/>
              </a:spcAft>
              <a:defRPr>
                <a:solidFill>
                  <a:schemeClr val="tx1"/>
                </a:solidFill>
                <a:latin typeface="Roboto Light" panose="02000000000000000000" pitchFamily="2" charset="0"/>
              </a:defRPr>
            </a:lvl9pPr>
          </a:lstStyle>
          <a:p>
            <a:pPr eaLnBrk="1" hangingPunct="1"/>
            <a:r>
              <a:rPr lang="en-US" altLang="en-US" sz="1000" dirty="0">
                <a:solidFill>
                  <a:schemeClr val="bg1"/>
                </a:solidFill>
                <a:cs typeface="Arial" panose="020B0604020202020204" pitchFamily="34" charset="0"/>
              </a:rPr>
              <a:t>Accruent Confidential and Proprietary ©2021</a:t>
            </a:r>
          </a:p>
        </p:txBody>
      </p:sp>
    </p:spTree>
    <p:extLst>
      <p:ext uri="{BB962C8B-B14F-4D97-AF65-F5344CB8AC3E}">
        <p14:creationId xmlns:p14="http://schemas.microsoft.com/office/powerpoint/2010/main" val="4176334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ight Graph - Red">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CB451125-FB2B-41CD-A73A-68303AF418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 y="0"/>
            <a:ext cx="12188952" cy="6858000"/>
          </a:xfrm>
          <a:prstGeom prst="rect">
            <a:avLst/>
          </a:prstGeom>
        </p:spPr>
      </p:pic>
      <p:sp>
        <p:nvSpPr>
          <p:cNvPr id="5" name="Title 1">
            <a:extLst>
              <a:ext uri="{FF2B5EF4-FFF2-40B4-BE49-F238E27FC236}">
                <a16:creationId xmlns:a16="http://schemas.microsoft.com/office/drawing/2014/main" id="{60592E3E-F17E-41DE-93B1-02128DB924FB}"/>
              </a:ext>
            </a:extLst>
          </p:cNvPr>
          <p:cNvSpPr>
            <a:spLocks noGrp="1"/>
          </p:cNvSpPr>
          <p:nvPr>
            <p:ph type="title" hasCustomPrompt="1"/>
          </p:nvPr>
        </p:nvSpPr>
        <p:spPr>
          <a:xfrm>
            <a:off x="837983" y="892968"/>
            <a:ext cx="5029200" cy="1135858"/>
          </a:xfrm>
          <a:prstGeom prst="rect">
            <a:avLst/>
          </a:prstGeom>
        </p:spPr>
        <p:txBody>
          <a:bodyPr/>
          <a:lstStyle>
            <a:lvl1pPr>
              <a:defRPr sz="3600">
                <a:solidFill>
                  <a:schemeClr val="accent6"/>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F3033417-E781-4467-AEED-6121BB017656}"/>
              </a:ext>
            </a:extLst>
          </p:cNvPr>
          <p:cNvSpPr>
            <a:spLocks noGrp="1"/>
          </p:cNvSpPr>
          <p:nvPr>
            <p:ph idx="1"/>
          </p:nvPr>
        </p:nvSpPr>
        <p:spPr>
          <a:xfrm>
            <a:off x="837982" y="2118010"/>
            <a:ext cx="5029200" cy="3427921"/>
          </a:xfrm>
          <a:prstGeom prst="rect">
            <a:avLst/>
          </a:prstGeom>
        </p:spPr>
        <p:txBody>
          <a:bodyPr/>
          <a:lstStyle>
            <a:lvl1pPr>
              <a:buClr>
                <a:schemeClr val="accent3"/>
              </a:buClr>
              <a:defRPr b="0" i="0">
                <a:latin typeface="+mn-lt"/>
              </a:defRPr>
            </a:lvl1pPr>
            <a:lvl2pPr>
              <a:buClr>
                <a:schemeClr val="accent3"/>
              </a:buClr>
              <a:defRPr b="0" i="0">
                <a:latin typeface="+mn-lt"/>
              </a:defRPr>
            </a:lvl2pPr>
            <a:lvl3pPr>
              <a:buClr>
                <a:schemeClr val="accent3"/>
              </a:buClr>
              <a:defRPr b="0" i="0">
                <a:latin typeface="+mn-lt"/>
              </a:defRPr>
            </a:lvl3pPr>
            <a:lvl4pPr>
              <a:buClr>
                <a:schemeClr val="accent3"/>
              </a:buClr>
              <a:defRPr b="0" i="0">
                <a:latin typeface="+mn-lt"/>
              </a:defRPr>
            </a:lvl4pPr>
            <a:lvl5pPr>
              <a:buClr>
                <a:schemeClr val="accent3"/>
              </a:buClr>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A725648A-D993-4A92-AFE8-D8A683530EA2}"/>
              </a:ext>
            </a:extLst>
          </p:cNvPr>
          <p:cNvSpPr>
            <a:spLocks noGrp="1"/>
          </p:cNvSpPr>
          <p:nvPr>
            <p:ph type="sldNum" sz="quarter" idx="12"/>
          </p:nvPr>
        </p:nvSpPr>
        <p:spPr>
          <a:xfrm>
            <a:off x="8608219" y="6547542"/>
            <a:ext cx="2742406" cy="194079"/>
          </a:xfrm>
          <a:prstGeom prst="rect">
            <a:avLst/>
          </a:prstGeom>
        </p:spPr>
        <p:txBody>
          <a:bodyPr/>
          <a:lstStyle>
            <a:lvl1pPr algn="r">
              <a:defRPr>
                <a:solidFill>
                  <a:schemeClr val="bg1"/>
                </a:solidFill>
                <a:latin typeface="+mj-lt"/>
              </a:defRPr>
            </a:lvl1pPr>
          </a:lstStyle>
          <a:p>
            <a:pPr>
              <a:defRPr/>
            </a:pPr>
            <a:fld id="{A7E27838-1C13-4948-8E84-AB8DCF9A4D7D}" type="slidenum">
              <a:rPr lang="en-US" smtClean="0"/>
              <a:pPr>
                <a:defRPr/>
              </a:pPr>
              <a:t>‹#›</a:t>
            </a:fld>
            <a:endParaRPr lang="en-US" dirty="0"/>
          </a:p>
        </p:txBody>
      </p:sp>
      <p:sp>
        <p:nvSpPr>
          <p:cNvPr id="9" name="Content Placeholder 2">
            <a:extLst>
              <a:ext uri="{FF2B5EF4-FFF2-40B4-BE49-F238E27FC236}">
                <a16:creationId xmlns:a16="http://schemas.microsoft.com/office/drawing/2014/main" id="{9BEEAEF9-B3E3-43B4-AD9F-6DFE508C20F6}"/>
              </a:ext>
            </a:extLst>
          </p:cNvPr>
          <p:cNvSpPr>
            <a:spLocks noGrp="1"/>
          </p:cNvSpPr>
          <p:nvPr>
            <p:ph idx="14"/>
          </p:nvPr>
        </p:nvSpPr>
        <p:spPr>
          <a:xfrm>
            <a:off x="6094413" y="892968"/>
            <a:ext cx="5516562" cy="4652963"/>
          </a:xfrm>
          <a:prstGeom prst="rect">
            <a:avLst/>
          </a:prstGeom>
        </p:spPr>
        <p:txBody>
          <a:bodyPr/>
          <a:lstStyle>
            <a:lvl1pPr>
              <a:buClr>
                <a:schemeClr val="accent3"/>
              </a:buClr>
              <a:defRPr b="0" i="0">
                <a:latin typeface="+mn-lt"/>
              </a:defRPr>
            </a:lvl1pPr>
            <a:lvl2pPr>
              <a:buClr>
                <a:schemeClr val="accent3"/>
              </a:buClr>
              <a:defRPr b="0" i="0">
                <a:latin typeface="+mn-lt"/>
              </a:defRPr>
            </a:lvl2pPr>
            <a:lvl3pPr>
              <a:buClr>
                <a:schemeClr val="accent3"/>
              </a:buClr>
              <a:defRPr b="0" i="0">
                <a:latin typeface="+mn-lt"/>
              </a:defRPr>
            </a:lvl3pPr>
            <a:lvl4pPr>
              <a:buClr>
                <a:schemeClr val="accent3"/>
              </a:buClr>
              <a:defRPr b="0" i="0">
                <a:latin typeface="+mn-lt"/>
              </a:defRPr>
            </a:lvl4pPr>
            <a:lvl5pPr>
              <a:buClr>
                <a:schemeClr val="accent3"/>
              </a:buClr>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35">
            <a:extLst>
              <a:ext uri="{FF2B5EF4-FFF2-40B4-BE49-F238E27FC236}">
                <a16:creationId xmlns:a16="http://schemas.microsoft.com/office/drawing/2014/main" id="{EDD6012C-B8E9-EE4A-86EA-81336FC38E7E}"/>
              </a:ext>
            </a:extLst>
          </p:cNvPr>
          <p:cNvSpPr txBox="1">
            <a:spLocks noChangeArrowheads="1"/>
          </p:cNvSpPr>
          <p:nvPr userDrawn="1"/>
        </p:nvSpPr>
        <p:spPr bwMode="auto">
          <a:xfrm>
            <a:off x="283369" y="6547542"/>
            <a:ext cx="2993231" cy="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1" rIns="91416" bIns="457081" anchor="ctr"/>
          <a:lstStyle>
            <a:lvl1pPr defTabSz="912813">
              <a:defRPr>
                <a:solidFill>
                  <a:schemeClr val="tx1"/>
                </a:solidFill>
                <a:latin typeface="Roboto Light" panose="02000000000000000000" pitchFamily="2" charset="0"/>
              </a:defRPr>
            </a:lvl1pPr>
            <a:lvl2pPr marL="742950" indent="-285750" defTabSz="912813">
              <a:defRPr>
                <a:solidFill>
                  <a:schemeClr val="tx1"/>
                </a:solidFill>
                <a:latin typeface="Roboto Light" panose="02000000000000000000" pitchFamily="2" charset="0"/>
              </a:defRPr>
            </a:lvl2pPr>
            <a:lvl3pPr marL="1143000" indent="-228600" defTabSz="912813">
              <a:defRPr>
                <a:solidFill>
                  <a:schemeClr val="tx1"/>
                </a:solidFill>
                <a:latin typeface="Roboto Light" panose="02000000000000000000" pitchFamily="2" charset="0"/>
              </a:defRPr>
            </a:lvl3pPr>
            <a:lvl4pPr marL="1600200" indent="-228600" defTabSz="912813">
              <a:defRPr>
                <a:solidFill>
                  <a:schemeClr val="tx1"/>
                </a:solidFill>
                <a:latin typeface="Roboto Light" panose="02000000000000000000" pitchFamily="2" charset="0"/>
              </a:defRPr>
            </a:lvl4pPr>
            <a:lvl5pPr marL="2057400" indent="-228600" defTabSz="912813">
              <a:defRPr>
                <a:solidFill>
                  <a:schemeClr val="tx1"/>
                </a:solidFill>
                <a:latin typeface="Roboto Light" panose="02000000000000000000" pitchFamily="2" charset="0"/>
              </a:defRPr>
            </a:lvl5pPr>
            <a:lvl6pPr marL="2514600" indent="-228600" defTabSz="912813" fontAlgn="base">
              <a:spcBef>
                <a:spcPct val="0"/>
              </a:spcBef>
              <a:spcAft>
                <a:spcPct val="0"/>
              </a:spcAft>
              <a:defRPr>
                <a:solidFill>
                  <a:schemeClr val="tx1"/>
                </a:solidFill>
                <a:latin typeface="Roboto Light" panose="02000000000000000000" pitchFamily="2" charset="0"/>
              </a:defRPr>
            </a:lvl6pPr>
            <a:lvl7pPr marL="2971800" indent="-228600" defTabSz="912813" fontAlgn="base">
              <a:spcBef>
                <a:spcPct val="0"/>
              </a:spcBef>
              <a:spcAft>
                <a:spcPct val="0"/>
              </a:spcAft>
              <a:defRPr>
                <a:solidFill>
                  <a:schemeClr val="tx1"/>
                </a:solidFill>
                <a:latin typeface="Roboto Light" panose="02000000000000000000" pitchFamily="2" charset="0"/>
              </a:defRPr>
            </a:lvl7pPr>
            <a:lvl8pPr marL="3429000" indent="-228600" defTabSz="912813" fontAlgn="base">
              <a:spcBef>
                <a:spcPct val="0"/>
              </a:spcBef>
              <a:spcAft>
                <a:spcPct val="0"/>
              </a:spcAft>
              <a:defRPr>
                <a:solidFill>
                  <a:schemeClr val="tx1"/>
                </a:solidFill>
                <a:latin typeface="Roboto Light" panose="02000000000000000000" pitchFamily="2" charset="0"/>
              </a:defRPr>
            </a:lvl8pPr>
            <a:lvl9pPr marL="3886200" indent="-228600" defTabSz="912813" fontAlgn="base">
              <a:spcBef>
                <a:spcPct val="0"/>
              </a:spcBef>
              <a:spcAft>
                <a:spcPct val="0"/>
              </a:spcAft>
              <a:defRPr>
                <a:solidFill>
                  <a:schemeClr val="tx1"/>
                </a:solidFill>
                <a:latin typeface="Roboto Light" panose="02000000000000000000" pitchFamily="2" charset="0"/>
              </a:defRPr>
            </a:lvl9pPr>
          </a:lstStyle>
          <a:p>
            <a:pPr eaLnBrk="1" hangingPunct="1"/>
            <a:r>
              <a:rPr lang="en-US" altLang="en-US" sz="1000" dirty="0">
                <a:solidFill>
                  <a:schemeClr val="bg1"/>
                </a:solidFill>
                <a:cs typeface="Arial" panose="020B0604020202020204" pitchFamily="34" charset="0"/>
              </a:rPr>
              <a:t>Accruent Confidential and Proprietary ©2021</a:t>
            </a:r>
          </a:p>
        </p:txBody>
      </p:sp>
    </p:spTree>
    <p:extLst>
      <p:ext uri="{BB962C8B-B14F-4D97-AF65-F5344CB8AC3E}">
        <p14:creationId xmlns:p14="http://schemas.microsoft.com/office/powerpoint/2010/main" val="1967960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ight Graph - Purple">
    <p:spTree>
      <p:nvGrpSpPr>
        <p:cNvPr id="1" name=""/>
        <p:cNvGrpSpPr/>
        <p:nvPr/>
      </p:nvGrpSpPr>
      <p:grpSpPr>
        <a:xfrm>
          <a:off x="0" y="0"/>
          <a:ext cx="0" cy="0"/>
          <a:chOff x="0" y="0"/>
          <a:chExt cx="0" cy="0"/>
        </a:xfrm>
      </p:grpSpPr>
      <p:pic>
        <p:nvPicPr>
          <p:cNvPr id="10" name="Picture 9" descr="A screen shot of a computer&#10;&#10;Description automatically generated">
            <a:extLst>
              <a:ext uri="{FF2B5EF4-FFF2-40B4-BE49-F238E27FC236}">
                <a16:creationId xmlns:a16="http://schemas.microsoft.com/office/drawing/2014/main" id="{A15F78AD-732F-4F20-8FB7-4C32C82982F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 y="0"/>
            <a:ext cx="12188952" cy="6858000"/>
          </a:xfrm>
          <a:prstGeom prst="rect">
            <a:avLst/>
          </a:prstGeom>
        </p:spPr>
      </p:pic>
      <p:sp>
        <p:nvSpPr>
          <p:cNvPr id="5" name="Title 1">
            <a:extLst>
              <a:ext uri="{FF2B5EF4-FFF2-40B4-BE49-F238E27FC236}">
                <a16:creationId xmlns:a16="http://schemas.microsoft.com/office/drawing/2014/main" id="{60592E3E-F17E-41DE-93B1-02128DB924FB}"/>
              </a:ext>
            </a:extLst>
          </p:cNvPr>
          <p:cNvSpPr>
            <a:spLocks noGrp="1"/>
          </p:cNvSpPr>
          <p:nvPr>
            <p:ph type="title" hasCustomPrompt="1"/>
          </p:nvPr>
        </p:nvSpPr>
        <p:spPr>
          <a:xfrm>
            <a:off x="837983" y="892968"/>
            <a:ext cx="5029200" cy="1135858"/>
          </a:xfrm>
          <a:prstGeom prst="rect">
            <a:avLst/>
          </a:prstGeom>
        </p:spPr>
        <p:txBody>
          <a:bodyPr/>
          <a:lstStyle>
            <a:lvl1pPr>
              <a:defRPr sz="3600">
                <a:solidFill>
                  <a:schemeClr val="accent3"/>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F3033417-E781-4467-AEED-6121BB017656}"/>
              </a:ext>
            </a:extLst>
          </p:cNvPr>
          <p:cNvSpPr>
            <a:spLocks noGrp="1"/>
          </p:cNvSpPr>
          <p:nvPr>
            <p:ph idx="1"/>
          </p:nvPr>
        </p:nvSpPr>
        <p:spPr>
          <a:xfrm>
            <a:off x="837982" y="2118010"/>
            <a:ext cx="5029200" cy="3427921"/>
          </a:xfrm>
          <a:prstGeom prst="rect">
            <a:avLst/>
          </a:prstGeom>
        </p:spPr>
        <p:txBody>
          <a:bodyPr/>
          <a:lstStyle>
            <a:lvl1pPr>
              <a:buClr>
                <a:schemeClr val="accent3"/>
              </a:buClr>
              <a:defRPr b="0" i="0">
                <a:latin typeface="+mn-lt"/>
              </a:defRPr>
            </a:lvl1pPr>
            <a:lvl2pPr>
              <a:buClr>
                <a:schemeClr val="accent3"/>
              </a:buClr>
              <a:defRPr b="0" i="0">
                <a:latin typeface="+mn-lt"/>
              </a:defRPr>
            </a:lvl2pPr>
            <a:lvl3pPr>
              <a:buClr>
                <a:schemeClr val="accent3"/>
              </a:buClr>
              <a:defRPr b="0" i="0">
                <a:latin typeface="+mn-lt"/>
              </a:defRPr>
            </a:lvl3pPr>
            <a:lvl4pPr>
              <a:buClr>
                <a:schemeClr val="accent3"/>
              </a:buClr>
              <a:defRPr b="0" i="0">
                <a:latin typeface="+mn-lt"/>
              </a:defRPr>
            </a:lvl4pPr>
            <a:lvl5pPr>
              <a:buClr>
                <a:schemeClr val="accent3"/>
              </a:buClr>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A725648A-D993-4A92-AFE8-D8A683530EA2}"/>
              </a:ext>
            </a:extLst>
          </p:cNvPr>
          <p:cNvSpPr>
            <a:spLocks noGrp="1"/>
          </p:cNvSpPr>
          <p:nvPr>
            <p:ph type="sldNum" sz="quarter" idx="12"/>
          </p:nvPr>
        </p:nvSpPr>
        <p:spPr>
          <a:xfrm>
            <a:off x="8608219" y="6547542"/>
            <a:ext cx="2742406" cy="194079"/>
          </a:xfrm>
          <a:prstGeom prst="rect">
            <a:avLst/>
          </a:prstGeom>
        </p:spPr>
        <p:txBody>
          <a:bodyPr/>
          <a:lstStyle>
            <a:lvl1pPr algn="r">
              <a:defRPr>
                <a:solidFill>
                  <a:schemeClr val="bg1"/>
                </a:solidFill>
                <a:latin typeface="+mj-lt"/>
              </a:defRPr>
            </a:lvl1pPr>
          </a:lstStyle>
          <a:p>
            <a:pPr>
              <a:defRPr/>
            </a:pPr>
            <a:fld id="{A7E27838-1C13-4948-8E84-AB8DCF9A4D7D}" type="slidenum">
              <a:rPr lang="en-US" smtClean="0"/>
              <a:pPr>
                <a:defRPr/>
              </a:pPr>
              <a:t>‹#›</a:t>
            </a:fld>
            <a:endParaRPr lang="en-US" dirty="0"/>
          </a:p>
        </p:txBody>
      </p:sp>
      <p:sp>
        <p:nvSpPr>
          <p:cNvPr id="9" name="Content Placeholder 2">
            <a:extLst>
              <a:ext uri="{FF2B5EF4-FFF2-40B4-BE49-F238E27FC236}">
                <a16:creationId xmlns:a16="http://schemas.microsoft.com/office/drawing/2014/main" id="{9BEEAEF9-B3E3-43B4-AD9F-6DFE508C20F6}"/>
              </a:ext>
            </a:extLst>
          </p:cNvPr>
          <p:cNvSpPr>
            <a:spLocks noGrp="1"/>
          </p:cNvSpPr>
          <p:nvPr>
            <p:ph idx="14"/>
          </p:nvPr>
        </p:nvSpPr>
        <p:spPr>
          <a:xfrm>
            <a:off x="6094413" y="892968"/>
            <a:ext cx="5516562" cy="4652963"/>
          </a:xfrm>
          <a:prstGeom prst="rect">
            <a:avLst/>
          </a:prstGeom>
        </p:spPr>
        <p:txBody>
          <a:bodyPr/>
          <a:lstStyle>
            <a:lvl1pPr>
              <a:buClr>
                <a:schemeClr val="accent3"/>
              </a:buClr>
              <a:defRPr b="0" i="0">
                <a:latin typeface="+mn-lt"/>
              </a:defRPr>
            </a:lvl1pPr>
            <a:lvl2pPr>
              <a:buClr>
                <a:schemeClr val="accent3"/>
              </a:buClr>
              <a:defRPr b="0" i="0">
                <a:latin typeface="+mn-lt"/>
              </a:defRPr>
            </a:lvl2pPr>
            <a:lvl3pPr>
              <a:buClr>
                <a:schemeClr val="accent3"/>
              </a:buClr>
              <a:defRPr b="0" i="0">
                <a:latin typeface="+mn-lt"/>
              </a:defRPr>
            </a:lvl3pPr>
            <a:lvl4pPr>
              <a:buClr>
                <a:schemeClr val="accent3"/>
              </a:buClr>
              <a:defRPr b="0" i="0">
                <a:latin typeface="+mn-lt"/>
              </a:defRPr>
            </a:lvl4pPr>
            <a:lvl5pPr>
              <a:buClr>
                <a:schemeClr val="accent3"/>
              </a:buClr>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35">
            <a:extLst>
              <a:ext uri="{FF2B5EF4-FFF2-40B4-BE49-F238E27FC236}">
                <a16:creationId xmlns:a16="http://schemas.microsoft.com/office/drawing/2014/main" id="{A2712BF5-0696-834C-889B-263BFBBF62BB}"/>
              </a:ext>
            </a:extLst>
          </p:cNvPr>
          <p:cNvSpPr txBox="1">
            <a:spLocks noChangeArrowheads="1"/>
          </p:cNvSpPr>
          <p:nvPr userDrawn="1"/>
        </p:nvSpPr>
        <p:spPr bwMode="auto">
          <a:xfrm>
            <a:off x="283369" y="6547542"/>
            <a:ext cx="2993231" cy="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1" rIns="91416" bIns="457081" anchor="ctr"/>
          <a:lstStyle>
            <a:lvl1pPr defTabSz="912813">
              <a:defRPr>
                <a:solidFill>
                  <a:schemeClr val="tx1"/>
                </a:solidFill>
                <a:latin typeface="Roboto Light" panose="02000000000000000000" pitchFamily="2" charset="0"/>
              </a:defRPr>
            </a:lvl1pPr>
            <a:lvl2pPr marL="742950" indent="-285750" defTabSz="912813">
              <a:defRPr>
                <a:solidFill>
                  <a:schemeClr val="tx1"/>
                </a:solidFill>
                <a:latin typeface="Roboto Light" panose="02000000000000000000" pitchFamily="2" charset="0"/>
              </a:defRPr>
            </a:lvl2pPr>
            <a:lvl3pPr marL="1143000" indent="-228600" defTabSz="912813">
              <a:defRPr>
                <a:solidFill>
                  <a:schemeClr val="tx1"/>
                </a:solidFill>
                <a:latin typeface="Roboto Light" panose="02000000000000000000" pitchFamily="2" charset="0"/>
              </a:defRPr>
            </a:lvl3pPr>
            <a:lvl4pPr marL="1600200" indent="-228600" defTabSz="912813">
              <a:defRPr>
                <a:solidFill>
                  <a:schemeClr val="tx1"/>
                </a:solidFill>
                <a:latin typeface="Roboto Light" panose="02000000000000000000" pitchFamily="2" charset="0"/>
              </a:defRPr>
            </a:lvl4pPr>
            <a:lvl5pPr marL="2057400" indent="-228600" defTabSz="912813">
              <a:defRPr>
                <a:solidFill>
                  <a:schemeClr val="tx1"/>
                </a:solidFill>
                <a:latin typeface="Roboto Light" panose="02000000000000000000" pitchFamily="2" charset="0"/>
              </a:defRPr>
            </a:lvl5pPr>
            <a:lvl6pPr marL="2514600" indent="-228600" defTabSz="912813" fontAlgn="base">
              <a:spcBef>
                <a:spcPct val="0"/>
              </a:spcBef>
              <a:spcAft>
                <a:spcPct val="0"/>
              </a:spcAft>
              <a:defRPr>
                <a:solidFill>
                  <a:schemeClr val="tx1"/>
                </a:solidFill>
                <a:latin typeface="Roboto Light" panose="02000000000000000000" pitchFamily="2" charset="0"/>
              </a:defRPr>
            </a:lvl6pPr>
            <a:lvl7pPr marL="2971800" indent="-228600" defTabSz="912813" fontAlgn="base">
              <a:spcBef>
                <a:spcPct val="0"/>
              </a:spcBef>
              <a:spcAft>
                <a:spcPct val="0"/>
              </a:spcAft>
              <a:defRPr>
                <a:solidFill>
                  <a:schemeClr val="tx1"/>
                </a:solidFill>
                <a:latin typeface="Roboto Light" panose="02000000000000000000" pitchFamily="2" charset="0"/>
              </a:defRPr>
            </a:lvl7pPr>
            <a:lvl8pPr marL="3429000" indent="-228600" defTabSz="912813" fontAlgn="base">
              <a:spcBef>
                <a:spcPct val="0"/>
              </a:spcBef>
              <a:spcAft>
                <a:spcPct val="0"/>
              </a:spcAft>
              <a:defRPr>
                <a:solidFill>
                  <a:schemeClr val="tx1"/>
                </a:solidFill>
                <a:latin typeface="Roboto Light" panose="02000000000000000000" pitchFamily="2" charset="0"/>
              </a:defRPr>
            </a:lvl8pPr>
            <a:lvl9pPr marL="3886200" indent="-228600" defTabSz="912813" fontAlgn="base">
              <a:spcBef>
                <a:spcPct val="0"/>
              </a:spcBef>
              <a:spcAft>
                <a:spcPct val="0"/>
              </a:spcAft>
              <a:defRPr>
                <a:solidFill>
                  <a:schemeClr val="tx1"/>
                </a:solidFill>
                <a:latin typeface="Roboto Light" panose="02000000000000000000" pitchFamily="2" charset="0"/>
              </a:defRPr>
            </a:lvl9pPr>
          </a:lstStyle>
          <a:p>
            <a:pPr eaLnBrk="1" hangingPunct="1"/>
            <a:r>
              <a:rPr lang="en-US" altLang="en-US" sz="1000" dirty="0">
                <a:solidFill>
                  <a:schemeClr val="bg1"/>
                </a:solidFill>
                <a:cs typeface="Arial" panose="020B0604020202020204" pitchFamily="34" charset="0"/>
              </a:rPr>
              <a:t>Accruent Confidential and Proprietary ©2021</a:t>
            </a:r>
          </a:p>
        </p:txBody>
      </p:sp>
    </p:spTree>
    <p:extLst>
      <p:ext uri="{BB962C8B-B14F-4D97-AF65-F5344CB8AC3E}">
        <p14:creationId xmlns:p14="http://schemas.microsoft.com/office/powerpoint/2010/main" val="4082846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 Red/Purp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E71C5F1-806E-4E1A-9CBF-1F08D5EADAF5}"/>
              </a:ext>
            </a:extLst>
          </p:cNvPr>
          <p:cNvPicPr>
            <a:picLocks noChangeAspect="1"/>
          </p:cNvPicPr>
          <p:nvPr userDrawn="1"/>
        </p:nvPicPr>
        <p:blipFill rotWithShape="1">
          <a:blip r:embed="rId2" cstate="email">
            <a:duotone>
              <a:prstClr val="black"/>
              <a:schemeClr val="accent3">
                <a:tint val="45000"/>
                <a:satMod val="400000"/>
              </a:schemeClr>
            </a:duotone>
            <a:extLst>
              <a:ext uri="{28A0092B-C50C-407E-A947-70E740481C1C}">
                <a14:useLocalDpi xmlns:a14="http://schemas.microsoft.com/office/drawing/2010/main"/>
              </a:ext>
            </a:extLst>
          </a:blip>
          <a:srcRect/>
          <a:stretch/>
        </p:blipFill>
        <p:spPr>
          <a:xfrm>
            <a:off x="6558083" y="49046"/>
            <a:ext cx="5457133" cy="6404475"/>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8CB7CFAC-6B80-4362-A1D1-5D4393001C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2" name="Title 1"/>
          <p:cNvSpPr>
            <a:spLocks noGrp="1"/>
          </p:cNvSpPr>
          <p:nvPr>
            <p:ph type="title" hasCustomPrompt="1"/>
          </p:nvPr>
        </p:nvSpPr>
        <p:spPr>
          <a:xfrm>
            <a:off x="337601" y="2164795"/>
            <a:ext cx="5456371" cy="2528411"/>
          </a:xfrm>
          <a:prstGeom prst="rect">
            <a:avLst/>
          </a:prstGeom>
        </p:spPr>
        <p:txBody>
          <a:bodyPr/>
          <a:lstStyle>
            <a:lvl1pPr>
              <a:defRPr sz="5750">
                <a:solidFill>
                  <a:schemeClr val="accent3"/>
                </a:solidFill>
              </a:defRPr>
            </a:lvl1pPr>
          </a:lstStyle>
          <a:p>
            <a:r>
              <a:rPr lang="en-US" dirty="0"/>
              <a:t>CLICK TO EDIT MASTER TITLE STYLE</a:t>
            </a:r>
          </a:p>
        </p:txBody>
      </p:sp>
      <p:sp>
        <p:nvSpPr>
          <p:cNvPr id="3" name="Content Placeholder 2"/>
          <p:cNvSpPr>
            <a:spLocks noGrp="1"/>
          </p:cNvSpPr>
          <p:nvPr>
            <p:ph idx="1" hasCustomPrompt="1"/>
          </p:nvPr>
        </p:nvSpPr>
        <p:spPr>
          <a:xfrm>
            <a:off x="336839" y="4813070"/>
            <a:ext cx="5457133" cy="1585587"/>
          </a:xfrm>
          <a:prstGeom prst="rect">
            <a:avLst/>
          </a:prstGeom>
        </p:spPr>
        <p:txBody>
          <a:bodyPr/>
          <a:lstStyle>
            <a:lvl1pPr>
              <a:defRPr sz="2200" b="0" i="0">
                <a:solidFill>
                  <a:schemeClr val="accent5"/>
                </a:solidFill>
                <a:latin typeface="Poppins" panose="00000500000000000000" pitchFamily="2" charset="0"/>
                <a:cs typeface="Poppins" panose="00000500000000000000" pitchFamily="2" charset="0"/>
              </a:defRPr>
            </a:lvl1pPr>
            <a:lvl2pPr>
              <a:defRPr sz="1800" b="0" i="0">
                <a:solidFill>
                  <a:schemeClr val="accent5"/>
                </a:solidFill>
                <a:latin typeface="Poppins" panose="00000500000000000000" pitchFamily="2" charset="0"/>
                <a:cs typeface="Poppins" panose="00000500000000000000" pitchFamily="2" charset="0"/>
              </a:defRPr>
            </a:lvl2pPr>
            <a:lvl3pPr>
              <a:defRPr sz="1400" b="0" i="0">
                <a:solidFill>
                  <a:schemeClr val="accent5"/>
                </a:solidFill>
                <a:latin typeface="Poppins" panose="00000500000000000000" pitchFamily="2" charset="0"/>
                <a:cs typeface="Poppins" panose="00000500000000000000" pitchFamily="2" charset="0"/>
              </a:defRPr>
            </a:lvl3pPr>
            <a:lvl4pPr>
              <a:defRPr sz="1200" b="0" i="0">
                <a:solidFill>
                  <a:schemeClr val="accent5"/>
                </a:solidFill>
                <a:latin typeface="Poppins" panose="00000500000000000000" pitchFamily="2" charset="0"/>
                <a:cs typeface="Poppins" panose="00000500000000000000" pitchFamily="2" charset="0"/>
              </a:defRPr>
            </a:lvl4pPr>
            <a:lvl5pPr>
              <a:defRPr sz="1200" b="0" i="0">
                <a:solidFill>
                  <a:schemeClr val="accent5"/>
                </a:solidFill>
                <a:latin typeface="Poppins" panose="00000500000000000000" pitchFamily="2" charset="0"/>
                <a:cs typeface="Poppins"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extLst>
              <a:ext uri="{FF2B5EF4-FFF2-40B4-BE49-F238E27FC236}">
                <a16:creationId xmlns:a16="http://schemas.microsoft.com/office/drawing/2014/main" id="{0A4ED51D-D064-467C-8CFF-594FD96EA2F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36839" y="968293"/>
            <a:ext cx="2887737" cy="723738"/>
          </a:xfrm>
          <a:prstGeom prst="rect">
            <a:avLst/>
          </a:prstGeom>
        </p:spPr>
      </p:pic>
    </p:spTree>
    <p:extLst>
      <p:ext uri="{BB962C8B-B14F-4D97-AF65-F5344CB8AC3E}">
        <p14:creationId xmlns:p14="http://schemas.microsoft.com/office/powerpoint/2010/main" val="902859060"/>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ight Graph - Blue BG">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3BF7DC54-C0BB-4C8C-A06F-2EC5A88D208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 y="0"/>
            <a:ext cx="12425960" cy="6991350"/>
          </a:xfrm>
          <a:prstGeom prst="rect">
            <a:avLst/>
          </a:prstGeom>
        </p:spPr>
      </p:pic>
      <p:sp>
        <p:nvSpPr>
          <p:cNvPr id="5" name="Title 1">
            <a:extLst>
              <a:ext uri="{FF2B5EF4-FFF2-40B4-BE49-F238E27FC236}">
                <a16:creationId xmlns:a16="http://schemas.microsoft.com/office/drawing/2014/main" id="{60592E3E-F17E-41DE-93B1-02128DB924FB}"/>
              </a:ext>
            </a:extLst>
          </p:cNvPr>
          <p:cNvSpPr>
            <a:spLocks noGrp="1"/>
          </p:cNvSpPr>
          <p:nvPr>
            <p:ph type="title" hasCustomPrompt="1"/>
          </p:nvPr>
        </p:nvSpPr>
        <p:spPr>
          <a:xfrm>
            <a:off x="6581775" y="892969"/>
            <a:ext cx="5029200" cy="1135858"/>
          </a:xfrm>
          <a:prstGeom prst="rect">
            <a:avLst/>
          </a:prstGeom>
        </p:spPr>
        <p:txBody>
          <a:bodyPr/>
          <a:lstStyle>
            <a:lvl1pPr marL="0" indent="0">
              <a:buClr>
                <a:schemeClr val="bg1">
                  <a:lumMod val="95000"/>
                </a:schemeClr>
              </a:buClr>
              <a:buFont typeface="Arial" panose="020B0604020202020204" pitchFamily="34" charset="0"/>
              <a:buNone/>
              <a:defRPr sz="3600">
                <a:solidFill>
                  <a:schemeClr val="bg1"/>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F3033417-E781-4467-AEED-6121BB017656}"/>
              </a:ext>
            </a:extLst>
          </p:cNvPr>
          <p:cNvSpPr>
            <a:spLocks noGrp="1"/>
          </p:cNvSpPr>
          <p:nvPr>
            <p:ph idx="1"/>
          </p:nvPr>
        </p:nvSpPr>
        <p:spPr>
          <a:xfrm>
            <a:off x="6581775" y="2118010"/>
            <a:ext cx="5029200" cy="3427921"/>
          </a:xfrm>
          <a:prstGeom prst="rect">
            <a:avLst/>
          </a:prstGeom>
        </p:spPr>
        <p:txBody>
          <a:bodyPr/>
          <a:lstStyle>
            <a:lvl1pPr marL="0" indent="0">
              <a:buClr>
                <a:schemeClr val="bg1">
                  <a:lumMod val="95000"/>
                </a:schemeClr>
              </a:buClr>
              <a:buFont typeface="Arial" panose="020B0604020202020204" pitchFamily="34" charset="0"/>
              <a:buNone/>
              <a:defRPr b="0" i="0">
                <a:solidFill>
                  <a:schemeClr val="bg1"/>
                </a:solidFill>
                <a:latin typeface="+mn-lt"/>
              </a:defRPr>
            </a:lvl1pPr>
            <a:lvl2pPr marL="457246" indent="0">
              <a:buClr>
                <a:schemeClr val="bg1">
                  <a:lumMod val="95000"/>
                </a:schemeClr>
              </a:buClr>
              <a:buFont typeface="Arial" panose="020B0604020202020204" pitchFamily="34" charset="0"/>
              <a:buNone/>
              <a:defRPr b="0" i="0">
                <a:solidFill>
                  <a:schemeClr val="bg1"/>
                </a:solidFill>
                <a:latin typeface="+mn-lt"/>
              </a:defRPr>
            </a:lvl2pPr>
            <a:lvl3pPr marL="914492" indent="0">
              <a:buClr>
                <a:schemeClr val="bg1">
                  <a:lumMod val="95000"/>
                </a:schemeClr>
              </a:buClr>
              <a:buFont typeface="Arial" panose="020B0604020202020204" pitchFamily="34" charset="0"/>
              <a:buNone/>
              <a:defRPr b="0" i="0">
                <a:solidFill>
                  <a:schemeClr val="bg1"/>
                </a:solidFill>
                <a:latin typeface="+mn-lt"/>
              </a:defRPr>
            </a:lvl3pPr>
            <a:lvl4pPr marL="1371737" indent="0">
              <a:buClr>
                <a:schemeClr val="bg1">
                  <a:lumMod val="95000"/>
                </a:schemeClr>
              </a:buClr>
              <a:buFont typeface="Arial" panose="020B0604020202020204" pitchFamily="34" charset="0"/>
              <a:buNone/>
              <a:defRPr b="0" i="0">
                <a:solidFill>
                  <a:schemeClr val="bg1"/>
                </a:solidFill>
                <a:latin typeface="+mn-lt"/>
              </a:defRPr>
            </a:lvl4pPr>
            <a:lvl5pPr marL="1828983" indent="0">
              <a:buClr>
                <a:schemeClr val="bg1">
                  <a:lumMod val="95000"/>
                </a:schemeClr>
              </a:buClr>
              <a:buFont typeface="Arial" panose="020B0604020202020204" pitchFamily="34" charset="0"/>
              <a:buNone/>
              <a:defRPr b="0" i="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A725648A-D993-4A92-AFE8-D8A683530EA2}"/>
              </a:ext>
            </a:extLst>
          </p:cNvPr>
          <p:cNvSpPr>
            <a:spLocks noGrp="1"/>
          </p:cNvSpPr>
          <p:nvPr>
            <p:ph type="sldNum" sz="quarter" idx="12"/>
          </p:nvPr>
        </p:nvSpPr>
        <p:spPr>
          <a:xfrm>
            <a:off x="8608219" y="6547542"/>
            <a:ext cx="2742406" cy="194079"/>
          </a:xfrm>
          <a:prstGeom prst="rect">
            <a:avLst/>
          </a:prstGeom>
        </p:spPr>
        <p:txBody>
          <a:bodyPr/>
          <a:lstStyle>
            <a:lvl1pPr algn="r">
              <a:defRPr>
                <a:solidFill>
                  <a:schemeClr val="bg1"/>
                </a:solidFill>
                <a:latin typeface="+mj-lt"/>
              </a:defRPr>
            </a:lvl1pPr>
          </a:lstStyle>
          <a:p>
            <a:pPr>
              <a:defRPr/>
            </a:pPr>
            <a:fld id="{A7E27838-1C13-4948-8E84-AB8DCF9A4D7D}" type="slidenum">
              <a:rPr lang="en-US" smtClean="0"/>
              <a:pPr>
                <a:defRPr/>
              </a:pPr>
              <a:t>‹#›</a:t>
            </a:fld>
            <a:endParaRPr lang="en-US" dirty="0"/>
          </a:p>
        </p:txBody>
      </p:sp>
      <p:sp>
        <p:nvSpPr>
          <p:cNvPr id="9" name="Content Placeholder 2">
            <a:extLst>
              <a:ext uri="{FF2B5EF4-FFF2-40B4-BE49-F238E27FC236}">
                <a16:creationId xmlns:a16="http://schemas.microsoft.com/office/drawing/2014/main" id="{9BEEAEF9-B3E3-43B4-AD9F-6DFE508C20F6}"/>
              </a:ext>
            </a:extLst>
          </p:cNvPr>
          <p:cNvSpPr>
            <a:spLocks noGrp="1"/>
          </p:cNvSpPr>
          <p:nvPr>
            <p:ph idx="14"/>
          </p:nvPr>
        </p:nvSpPr>
        <p:spPr>
          <a:xfrm>
            <a:off x="697179" y="892968"/>
            <a:ext cx="5516562" cy="4652963"/>
          </a:xfrm>
          <a:prstGeom prst="rect">
            <a:avLst/>
          </a:prstGeom>
        </p:spPr>
        <p:txBody>
          <a:bodyPr/>
          <a:lstStyle>
            <a:lvl1pPr marL="0" indent="0">
              <a:buClr>
                <a:schemeClr val="bg1">
                  <a:lumMod val="95000"/>
                </a:schemeClr>
              </a:buClr>
              <a:buFont typeface="Arial" panose="020B0604020202020204" pitchFamily="34" charset="0"/>
              <a:buNone/>
              <a:defRPr b="0" i="0">
                <a:solidFill>
                  <a:schemeClr val="bg1"/>
                </a:solidFill>
                <a:latin typeface="+mn-lt"/>
              </a:defRPr>
            </a:lvl1pPr>
            <a:lvl2pPr marL="457246" indent="0">
              <a:buClr>
                <a:schemeClr val="bg1">
                  <a:lumMod val="95000"/>
                </a:schemeClr>
              </a:buClr>
              <a:buFont typeface="Arial" panose="020B0604020202020204" pitchFamily="34" charset="0"/>
              <a:buNone/>
              <a:defRPr b="0" i="0">
                <a:solidFill>
                  <a:schemeClr val="bg1"/>
                </a:solidFill>
                <a:latin typeface="+mn-lt"/>
              </a:defRPr>
            </a:lvl2pPr>
            <a:lvl3pPr marL="914492" indent="0">
              <a:buClr>
                <a:schemeClr val="bg1">
                  <a:lumMod val="95000"/>
                </a:schemeClr>
              </a:buClr>
              <a:buFont typeface="Arial" panose="020B0604020202020204" pitchFamily="34" charset="0"/>
              <a:buNone/>
              <a:defRPr b="0" i="0">
                <a:solidFill>
                  <a:schemeClr val="bg1"/>
                </a:solidFill>
                <a:latin typeface="+mn-lt"/>
              </a:defRPr>
            </a:lvl3pPr>
            <a:lvl4pPr marL="1371737" indent="0">
              <a:buClr>
                <a:schemeClr val="bg1">
                  <a:lumMod val="95000"/>
                </a:schemeClr>
              </a:buClr>
              <a:buFont typeface="Arial" panose="020B0604020202020204" pitchFamily="34" charset="0"/>
              <a:buNone/>
              <a:defRPr b="0" i="0">
                <a:solidFill>
                  <a:schemeClr val="bg1"/>
                </a:solidFill>
                <a:latin typeface="+mn-lt"/>
              </a:defRPr>
            </a:lvl4pPr>
            <a:lvl5pPr marL="1828983" indent="0">
              <a:buClr>
                <a:schemeClr val="bg1">
                  <a:lumMod val="95000"/>
                </a:schemeClr>
              </a:buClr>
              <a:buFont typeface="Arial" panose="020B0604020202020204" pitchFamily="34" charset="0"/>
              <a:buNone/>
              <a:defRPr b="0" i="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35">
            <a:extLst>
              <a:ext uri="{FF2B5EF4-FFF2-40B4-BE49-F238E27FC236}">
                <a16:creationId xmlns:a16="http://schemas.microsoft.com/office/drawing/2014/main" id="{8261D3C5-56F8-FE4F-BB56-9D4733095835}"/>
              </a:ext>
            </a:extLst>
          </p:cNvPr>
          <p:cNvSpPr txBox="1">
            <a:spLocks noChangeArrowheads="1"/>
          </p:cNvSpPr>
          <p:nvPr userDrawn="1"/>
        </p:nvSpPr>
        <p:spPr bwMode="auto">
          <a:xfrm>
            <a:off x="283369" y="6547542"/>
            <a:ext cx="2993231" cy="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1" rIns="91416" bIns="457081" anchor="ctr"/>
          <a:lstStyle>
            <a:lvl1pPr defTabSz="912813">
              <a:defRPr>
                <a:solidFill>
                  <a:schemeClr val="tx1"/>
                </a:solidFill>
                <a:latin typeface="Roboto Light" panose="02000000000000000000" pitchFamily="2" charset="0"/>
              </a:defRPr>
            </a:lvl1pPr>
            <a:lvl2pPr marL="742950" indent="-285750" defTabSz="912813">
              <a:defRPr>
                <a:solidFill>
                  <a:schemeClr val="tx1"/>
                </a:solidFill>
                <a:latin typeface="Roboto Light" panose="02000000000000000000" pitchFamily="2" charset="0"/>
              </a:defRPr>
            </a:lvl2pPr>
            <a:lvl3pPr marL="1143000" indent="-228600" defTabSz="912813">
              <a:defRPr>
                <a:solidFill>
                  <a:schemeClr val="tx1"/>
                </a:solidFill>
                <a:latin typeface="Roboto Light" panose="02000000000000000000" pitchFamily="2" charset="0"/>
              </a:defRPr>
            </a:lvl3pPr>
            <a:lvl4pPr marL="1600200" indent="-228600" defTabSz="912813">
              <a:defRPr>
                <a:solidFill>
                  <a:schemeClr val="tx1"/>
                </a:solidFill>
                <a:latin typeface="Roboto Light" panose="02000000000000000000" pitchFamily="2" charset="0"/>
              </a:defRPr>
            </a:lvl4pPr>
            <a:lvl5pPr marL="2057400" indent="-228600" defTabSz="912813">
              <a:defRPr>
                <a:solidFill>
                  <a:schemeClr val="tx1"/>
                </a:solidFill>
                <a:latin typeface="Roboto Light" panose="02000000000000000000" pitchFamily="2" charset="0"/>
              </a:defRPr>
            </a:lvl5pPr>
            <a:lvl6pPr marL="2514600" indent="-228600" defTabSz="912813" fontAlgn="base">
              <a:spcBef>
                <a:spcPct val="0"/>
              </a:spcBef>
              <a:spcAft>
                <a:spcPct val="0"/>
              </a:spcAft>
              <a:defRPr>
                <a:solidFill>
                  <a:schemeClr val="tx1"/>
                </a:solidFill>
                <a:latin typeface="Roboto Light" panose="02000000000000000000" pitchFamily="2" charset="0"/>
              </a:defRPr>
            </a:lvl6pPr>
            <a:lvl7pPr marL="2971800" indent="-228600" defTabSz="912813" fontAlgn="base">
              <a:spcBef>
                <a:spcPct val="0"/>
              </a:spcBef>
              <a:spcAft>
                <a:spcPct val="0"/>
              </a:spcAft>
              <a:defRPr>
                <a:solidFill>
                  <a:schemeClr val="tx1"/>
                </a:solidFill>
                <a:latin typeface="Roboto Light" panose="02000000000000000000" pitchFamily="2" charset="0"/>
              </a:defRPr>
            </a:lvl7pPr>
            <a:lvl8pPr marL="3429000" indent="-228600" defTabSz="912813" fontAlgn="base">
              <a:spcBef>
                <a:spcPct val="0"/>
              </a:spcBef>
              <a:spcAft>
                <a:spcPct val="0"/>
              </a:spcAft>
              <a:defRPr>
                <a:solidFill>
                  <a:schemeClr val="tx1"/>
                </a:solidFill>
                <a:latin typeface="Roboto Light" panose="02000000000000000000" pitchFamily="2" charset="0"/>
              </a:defRPr>
            </a:lvl8pPr>
            <a:lvl9pPr marL="3886200" indent="-228600" defTabSz="912813" fontAlgn="base">
              <a:spcBef>
                <a:spcPct val="0"/>
              </a:spcBef>
              <a:spcAft>
                <a:spcPct val="0"/>
              </a:spcAft>
              <a:defRPr>
                <a:solidFill>
                  <a:schemeClr val="tx1"/>
                </a:solidFill>
                <a:latin typeface="Roboto Light" panose="02000000000000000000" pitchFamily="2" charset="0"/>
              </a:defRPr>
            </a:lvl9pPr>
          </a:lstStyle>
          <a:p>
            <a:pPr eaLnBrk="1" hangingPunct="1"/>
            <a:r>
              <a:rPr lang="en-US" altLang="en-US" sz="1000" dirty="0">
                <a:solidFill>
                  <a:schemeClr val="bg1"/>
                </a:solidFill>
                <a:cs typeface="Arial" panose="020B0604020202020204" pitchFamily="34" charset="0"/>
              </a:rPr>
              <a:t>Accruent Confidential and Proprietary ©2021</a:t>
            </a:r>
          </a:p>
        </p:txBody>
      </p:sp>
    </p:spTree>
    <p:extLst>
      <p:ext uri="{BB962C8B-B14F-4D97-AF65-F5344CB8AC3E}">
        <p14:creationId xmlns:p14="http://schemas.microsoft.com/office/powerpoint/2010/main" val="42592808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 Image - Purple">
    <p:spTree>
      <p:nvGrpSpPr>
        <p:cNvPr id="1" name=""/>
        <p:cNvGrpSpPr/>
        <p:nvPr/>
      </p:nvGrpSpPr>
      <p:grpSpPr>
        <a:xfrm>
          <a:off x="0" y="0"/>
          <a:ext cx="0" cy="0"/>
          <a:chOff x="0" y="0"/>
          <a:chExt cx="0" cy="0"/>
        </a:xfrm>
      </p:grpSpPr>
      <p:pic>
        <p:nvPicPr>
          <p:cNvPr id="9" name="Picture 8" descr="A group of people in a room&#10;&#10;Description automatically generated">
            <a:extLst>
              <a:ext uri="{FF2B5EF4-FFF2-40B4-BE49-F238E27FC236}">
                <a16:creationId xmlns:a16="http://schemas.microsoft.com/office/drawing/2014/main" id="{B2204969-6FE4-436A-84FC-C362390512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87555" y="0"/>
            <a:ext cx="9147153" cy="6858000"/>
          </a:xfrm>
          <a:prstGeom prst="rect">
            <a:avLst/>
          </a:prstGeom>
        </p:spPr>
      </p:pic>
      <p:pic>
        <p:nvPicPr>
          <p:cNvPr id="10" name="Picture 9" descr="A picture containing table&#10;&#10;Description automatically generated">
            <a:extLst>
              <a:ext uri="{FF2B5EF4-FFF2-40B4-BE49-F238E27FC236}">
                <a16:creationId xmlns:a16="http://schemas.microsoft.com/office/drawing/2014/main" id="{75975427-6333-4B51-8BB0-5C1209A2C1D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 y="0"/>
            <a:ext cx="12233184" cy="6858000"/>
          </a:xfrm>
          <a:prstGeom prst="rect">
            <a:avLst/>
          </a:prstGeom>
        </p:spPr>
      </p:pic>
      <p:sp>
        <p:nvSpPr>
          <p:cNvPr id="5" name="Title 1">
            <a:extLst>
              <a:ext uri="{FF2B5EF4-FFF2-40B4-BE49-F238E27FC236}">
                <a16:creationId xmlns:a16="http://schemas.microsoft.com/office/drawing/2014/main" id="{58F573EC-FF44-4AA8-8DFA-59D80ED7A860}"/>
              </a:ext>
            </a:extLst>
          </p:cNvPr>
          <p:cNvSpPr>
            <a:spLocks noGrp="1"/>
          </p:cNvSpPr>
          <p:nvPr>
            <p:ph type="title" hasCustomPrompt="1"/>
          </p:nvPr>
        </p:nvSpPr>
        <p:spPr>
          <a:xfrm>
            <a:off x="837983" y="892968"/>
            <a:ext cx="5029200" cy="1135858"/>
          </a:xfrm>
          <a:prstGeom prst="rect">
            <a:avLst/>
          </a:prstGeom>
        </p:spPr>
        <p:txBody>
          <a:bodyPr/>
          <a:lstStyle>
            <a:lvl1pPr>
              <a:defRPr sz="3600">
                <a:solidFill>
                  <a:schemeClr val="accent3"/>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27165EA1-61F8-4120-917C-B91C48798746}"/>
              </a:ext>
            </a:extLst>
          </p:cNvPr>
          <p:cNvSpPr>
            <a:spLocks noGrp="1"/>
          </p:cNvSpPr>
          <p:nvPr>
            <p:ph idx="1"/>
          </p:nvPr>
        </p:nvSpPr>
        <p:spPr>
          <a:xfrm>
            <a:off x="837982" y="2118010"/>
            <a:ext cx="5029200" cy="3427921"/>
          </a:xfrm>
          <a:prstGeom prst="rect">
            <a:avLst/>
          </a:prstGeom>
        </p:spPr>
        <p:txBody>
          <a:bodyPr/>
          <a:lstStyle>
            <a:lvl1pPr>
              <a:buClr>
                <a:schemeClr val="accent3"/>
              </a:buClr>
              <a:defRPr b="0" i="0">
                <a:latin typeface="+mn-lt"/>
              </a:defRPr>
            </a:lvl1pPr>
            <a:lvl2pPr>
              <a:buClr>
                <a:schemeClr val="accent3"/>
              </a:buClr>
              <a:defRPr b="0" i="0">
                <a:latin typeface="+mn-lt"/>
              </a:defRPr>
            </a:lvl2pPr>
            <a:lvl3pPr>
              <a:buClr>
                <a:schemeClr val="accent3"/>
              </a:buClr>
              <a:defRPr b="0" i="0">
                <a:latin typeface="+mn-lt"/>
              </a:defRPr>
            </a:lvl3pPr>
            <a:lvl4pPr>
              <a:buClr>
                <a:schemeClr val="accent3"/>
              </a:buClr>
              <a:defRPr b="0" i="0">
                <a:latin typeface="+mn-lt"/>
              </a:defRPr>
            </a:lvl4pPr>
            <a:lvl5pPr>
              <a:buClr>
                <a:schemeClr val="accent3"/>
              </a:buClr>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9540B643-54B0-487E-8126-DD793BEC1543}"/>
              </a:ext>
            </a:extLst>
          </p:cNvPr>
          <p:cNvSpPr>
            <a:spLocks noGrp="1"/>
          </p:cNvSpPr>
          <p:nvPr>
            <p:ph type="sldNum" sz="quarter" idx="12"/>
          </p:nvPr>
        </p:nvSpPr>
        <p:spPr>
          <a:xfrm>
            <a:off x="8608219" y="6547542"/>
            <a:ext cx="2742406" cy="194079"/>
          </a:xfrm>
          <a:prstGeom prst="rect">
            <a:avLst/>
          </a:prstGeom>
        </p:spPr>
        <p:txBody>
          <a:bodyPr/>
          <a:lstStyle>
            <a:lvl1pPr algn="r">
              <a:defRPr>
                <a:solidFill>
                  <a:schemeClr val="bg1"/>
                </a:solidFill>
                <a:latin typeface="+mj-lt"/>
              </a:defRPr>
            </a:lvl1pPr>
          </a:lstStyle>
          <a:p>
            <a:pPr>
              <a:defRPr/>
            </a:pPr>
            <a:fld id="{A7E27838-1C13-4948-8E84-AB8DCF9A4D7D}" type="slidenum">
              <a:rPr lang="en-US" smtClean="0"/>
              <a:pPr>
                <a:defRPr/>
              </a:pPr>
              <a:t>‹#›</a:t>
            </a:fld>
            <a:endParaRPr lang="en-US" dirty="0"/>
          </a:p>
        </p:txBody>
      </p:sp>
      <p:sp>
        <p:nvSpPr>
          <p:cNvPr id="8" name="TextBox 35">
            <a:extLst>
              <a:ext uri="{FF2B5EF4-FFF2-40B4-BE49-F238E27FC236}">
                <a16:creationId xmlns:a16="http://schemas.microsoft.com/office/drawing/2014/main" id="{3F4B1B54-0D1F-8144-8EC7-2D4DF8291E4A}"/>
              </a:ext>
            </a:extLst>
          </p:cNvPr>
          <p:cNvSpPr txBox="1">
            <a:spLocks noChangeArrowheads="1"/>
          </p:cNvSpPr>
          <p:nvPr userDrawn="1"/>
        </p:nvSpPr>
        <p:spPr bwMode="auto">
          <a:xfrm>
            <a:off x="283369" y="6547542"/>
            <a:ext cx="2993231" cy="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1" rIns="91416" bIns="457081" anchor="ctr"/>
          <a:lstStyle>
            <a:lvl1pPr defTabSz="912813">
              <a:defRPr>
                <a:solidFill>
                  <a:schemeClr val="tx1"/>
                </a:solidFill>
                <a:latin typeface="Roboto Light" panose="02000000000000000000" pitchFamily="2" charset="0"/>
              </a:defRPr>
            </a:lvl1pPr>
            <a:lvl2pPr marL="742950" indent="-285750" defTabSz="912813">
              <a:defRPr>
                <a:solidFill>
                  <a:schemeClr val="tx1"/>
                </a:solidFill>
                <a:latin typeface="Roboto Light" panose="02000000000000000000" pitchFamily="2" charset="0"/>
              </a:defRPr>
            </a:lvl2pPr>
            <a:lvl3pPr marL="1143000" indent="-228600" defTabSz="912813">
              <a:defRPr>
                <a:solidFill>
                  <a:schemeClr val="tx1"/>
                </a:solidFill>
                <a:latin typeface="Roboto Light" panose="02000000000000000000" pitchFamily="2" charset="0"/>
              </a:defRPr>
            </a:lvl3pPr>
            <a:lvl4pPr marL="1600200" indent="-228600" defTabSz="912813">
              <a:defRPr>
                <a:solidFill>
                  <a:schemeClr val="tx1"/>
                </a:solidFill>
                <a:latin typeface="Roboto Light" panose="02000000000000000000" pitchFamily="2" charset="0"/>
              </a:defRPr>
            </a:lvl4pPr>
            <a:lvl5pPr marL="2057400" indent="-228600" defTabSz="912813">
              <a:defRPr>
                <a:solidFill>
                  <a:schemeClr val="tx1"/>
                </a:solidFill>
                <a:latin typeface="Roboto Light" panose="02000000000000000000" pitchFamily="2" charset="0"/>
              </a:defRPr>
            </a:lvl5pPr>
            <a:lvl6pPr marL="2514600" indent="-228600" defTabSz="912813" fontAlgn="base">
              <a:spcBef>
                <a:spcPct val="0"/>
              </a:spcBef>
              <a:spcAft>
                <a:spcPct val="0"/>
              </a:spcAft>
              <a:defRPr>
                <a:solidFill>
                  <a:schemeClr val="tx1"/>
                </a:solidFill>
                <a:latin typeface="Roboto Light" panose="02000000000000000000" pitchFamily="2" charset="0"/>
              </a:defRPr>
            </a:lvl6pPr>
            <a:lvl7pPr marL="2971800" indent="-228600" defTabSz="912813" fontAlgn="base">
              <a:spcBef>
                <a:spcPct val="0"/>
              </a:spcBef>
              <a:spcAft>
                <a:spcPct val="0"/>
              </a:spcAft>
              <a:defRPr>
                <a:solidFill>
                  <a:schemeClr val="tx1"/>
                </a:solidFill>
                <a:latin typeface="Roboto Light" panose="02000000000000000000" pitchFamily="2" charset="0"/>
              </a:defRPr>
            </a:lvl7pPr>
            <a:lvl8pPr marL="3429000" indent="-228600" defTabSz="912813" fontAlgn="base">
              <a:spcBef>
                <a:spcPct val="0"/>
              </a:spcBef>
              <a:spcAft>
                <a:spcPct val="0"/>
              </a:spcAft>
              <a:defRPr>
                <a:solidFill>
                  <a:schemeClr val="tx1"/>
                </a:solidFill>
                <a:latin typeface="Roboto Light" panose="02000000000000000000" pitchFamily="2" charset="0"/>
              </a:defRPr>
            </a:lvl8pPr>
            <a:lvl9pPr marL="3886200" indent="-228600" defTabSz="912813" fontAlgn="base">
              <a:spcBef>
                <a:spcPct val="0"/>
              </a:spcBef>
              <a:spcAft>
                <a:spcPct val="0"/>
              </a:spcAft>
              <a:defRPr>
                <a:solidFill>
                  <a:schemeClr val="tx1"/>
                </a:solidFill>
                <a:latin typeface="Roboto Light" panose="02000000000000000000" pitchFamily="2" charset="0"/>
              </a:defRPr>
            </a:lvl9pPr>
          </a:lstStyle>
          <a:p>
            <a:pPr eaLnBrk="1" hangingPunct="1"/>
            <a:r>
              <a:rPr lang="en-US" altLang="en-US" sz="1000" dirty="0">
                <a:solidFill>
                  <a:schemeClr val="bg1"/>
                </a:solidFill>
                <a:cs typeface="Arial" panose="020B0604020202020204" pitchFamily="34" charset="0"/>
              </a:rPr>
              <a:t>Accruent Confidential and Proprietary ©2021</a:t>
            </a:r>
          </a:p>
        </p:txBody>
      </p:sp>
    </p:spTree>
    <p:extLst>
      <p:ext uri="{BB962C8B-B14F-4D97-AF65-F5344CB8AC3E}">
        <p14:creationId xmlns:p14="http://schemas.microsoft.com/office/powerpoint/2010/main" val="1235036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 Image - Red">
    <p:spTree>
      <p:nvGrpSpPr>
        <p:cNvPr id="1" name=""/>
        <p:cNvGrpSpPr/>
        <p:nvPr/>
      </p:nvGrpSpPr>
      <p:grpSpPr>
        <a:xfrm>
          <a:off x="0" y="0"/>
          <a:ext cx="0" cy="0"/>
          <a:chOff x="0" y="0"/>
          <a:chExt cx="0" cy="0"/>
        </a:xfrm>
      </p:grpSpPr>
      <p:pic>
        <p:nvPicPr>
          <p:cNvPr id="9" name="Picture 8" descr="A group of people in a room&#10;&#10;Description automatically generated">
            <a:extLst>
              <a:ext uri="{FF2B5EF4-FFF2-40B4-BE49-F238E27FC236}">
                <a16:creationId xmlns:a16="http://schemas.microsoft.com/office/drawing/2014/main" id="{B2204969-6FE4-436A-84FC-C362390512CA}"/>
              </a:ext>
            </a:extLst>
          </p:cNvPr>
          <p:cNvPicPr>
            <a:picLocks noChangeAspect="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3087555" y="0"/>
            <a:ext cx="9147153" cy="6858000"/>
          </a:xfrm>
          <a:prstGeom prst="rect">
            <a:avLst/>
          </a:prstGeom>
        </p:spPr>
      </p:pic>
      <p:pic>
        <p:nvPicPr>
          <p:cNvPr id="8" name="Picture 7" descr="A picture containing table, drawing&#10;&#10;Description automatically generated">
            <a:extLst>
              <a:ext uri="{FF2B5EF4-FFF2-40B4-BE49-F238E27FC236}">
                <a16:creationId xmlns:a16="http://schemas.microsoft.com/office/drawing/2014/main" id="{CD7EA584-FD6C-47BD-B8C5-6075A00D2B6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1"/>
          <a:stretch/>
        </p:blipFill>
        <p:spPr>
          <a:xfrm>
            <a:off x="1524" y="0"/>
            <a:ext cx="12233184" cy="6858000"/>
          </a:xfrm>
          <a:prstGeom prst="rect">
            <a:avLst/>
          </a:prstGeom>
        </p:spPr>
      </p:pic>
      <p:sp>
        <p:nvSpPr>
          <p:cNvPr id="5" name="Title 1">
            <a:extLst>
              <a:ext uri="{FF2B5EF4-FFF2-40B4-BE49-F238E27FC236}">
                <a16:creationId xmlns:a16="http://schemas.microsoft.com/office/drawing/2014/main" id="{58F573EC-FF44-4AA8-8DFA-59D80ED7A860}"/>
              </a:ext>
            </a:extLst>
          </p:cNvPr>
          <p:cNvSpPr>
            <a:spLocks noGrp="1"/>
          </p:cNvSpPr>
          <p:nvPr>
            <p:ph type="title" hasCustomPrompt="1"/>
          </p:nvPr>
        </p:nvSpPr>
        <p:spPr>
          <a:xfrm>
            <a:off x="837983" y="892968"/>
            <a:ext cx="5029200" cy="1135858"/>
          </a:xfrm>
          <a:prstGeom prst="rect">
            <a:avLst/>
          </a:prstGeom>
        </p:spPr>
        <p:txBody>
          <a:bodyPr/>
          <a:lstStyle>
            <a:lvl1pPr>
              <a:defRPr sz="3600">
                <a:solidFill>
                  <a:schemeClr val="accent6"/>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27165EA1-61F8-4120-917C-B91C48798746}"/>
              </a:ext>
            </a:extLst>
          </p:cNvPr>
          <p:cNvSpPr>
            <a:spLocks noGrp="1"/>
          </p:cNvSpPr>
          <p:nvPr>
            <p:ph idx="1"/>
          </p:nvPr>
        </p:nvSpPr>
        <p:spPr>
          <a:xfrm>
            <a:off x="837982" y="2118010"/>
            <a:ext cx="5029200" cy="3427921"/>
          </a:xfrm>
          <a:prstGeom prst="rect">
            <a:avLst/>
          </a:prstGeom>
        </p:spPr>
        <p:txBody>
          <a:bodyPr/>
          <a:lstStyle>
            <a:lvl1pPr>
              <a:buClr>
                <a:schemeClr val="accent3"/>
              </a:buClr>
              <a:defRPr b="0" i="0">
                <a:latin typeface="+mn-lt"/>
              </a:defRPr>
            </a:lvl1pPr>
            <a:lvl2pPr>
              <a:buClr>
                <a:schemeClr val="accent3"/>
              </a:buClr>
              <a:defRPr b="0" i="0">
                <a:latin typeface="+mn-lt"/>
              </a:defRPr>
            </a:lvl2pPr>
            <a:lvl3pPr>
              <a:buClr>
                <a:schemeClr val="accent3"/>
              </a:buClr>
              <a:defRPr b="0" i="0">
                <a:latin typeface="+mn-lt"/>
              </a:defRPr>
            </a:lvl3pPr>
            <a:lvl4pPr>
              <a:buClr>
                <a:schemeClr val="accent3"/>
              </a:buClr>
              <a:defRPr b="0" i="0">
                <a:latin typeface="+mn-lt"/>
              </a:defRPr>
            </a:lvl4pPr>
            <a:lvl5pPr>
              <a:buClr>
                <a:schemeClr val="accent3"/>
              </a:buClr>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9540B643-54B0-487E-8126-DD793BEC1543}"/>
              </a:ext>
            </a:extLst>
          </p:cNvPr>
          <p:cNvSpPr>
            <a:spLocks noGrp="1"/>
          </p:cNvSpPr>
          <p:nvPr>
            <p:ph type="sldNum" sz="quarter" idx="12"/>
          </p:nvPr>
        </p:nvSpPr>
        <p:spPr>
          <a:xfrm>
            <a:off x="8608219" y="6547542"/>
            <a:ext cx="2742406" cy="194079"/>
          </a:xfrm>
          <a:prstGeom prst="rect">
            <a:avLst/>
          </a:prstGeom>
        </p:spPr>
        <p:txBody>
          <a:bodyPr/>
          <a:lstStyle>
            <a:lvl1pPr algn="r">
              <a:defRPr>
                <a:solidFill>
                  <a:schemeClr val="bg1"/>
                </a:solidFill>
                <a:latin typeface="+mj-lt"/>
              </a:defRPr>
            </a:lvl1pPr>
          </a:lstStyle>
          <a:p>
            <a:pPr>
              <a:defRPr/>
            </a:pPr>
            <a:fld id="{A7E27838-1C13-4948-8E84-AB8DCF9A4D7D}" type="slidenum">
              <a:rPr lang="en-US" smtClean="0"/>
              <a:pPr>
                <a:defRPr/>
              </a:pPr>
              <a:t>‹#›</a:t>
            </a:fld>
            <a:endParaRPr lang="en-US" dirty="0"/>
          </a:p>
        </p:txBody>
      </p:sp>
      <p:sp>
        <p:nvSpPr>
          <p:cNvPr id="10" name="TextBox 35">
            <a:extLst>
              <a:ext uri="{FF2B5EF4-FFF2-40B4-BE49-F238E27FC236}">
                <a16:creationId xmlns:a16="http://schemas.microsoft.com/office/drawing/2014/main" id="{082160FF-E2CF-9341-B183-26A33AC3418B}"/>
              </a:ext>
            </a:extLst>
          </p:cNvPr>
          <p:cNvSpPr txBox="1">
            <a:spLocks noChangeArrowheads="1"/>
          </p:cNvSpPr>
          <p:nvPr userDrawn="1"/>
        </p:nvSpPr>
        <p:spPr bwMode="auto">
          <a:xfrm>
            <a:off x="283369" y="6547542"/>
            <a:ext cx="2993231" cy="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1" rIns="91416" bIns="457081" anchor="ctr"/>
          <a:lstStyle>
            <a:lvl1pPr defTabSz="912813">
              <a:defRPr>
                <a:solidFill>
                  <a:schemeClr val="tx1"/>
                </a:solidFill>
                <a:latin typeface="Roboto Light" panose="02000000000000000000" pitchFamily="2" charset="0"/>
              </a:defRPr>
            </a:lvl1pPr>
            <a:lvl2pPr marL="742950" indent="-285750" defTabSz="912813">
              <a:defRPr>
                <a:solidFill>
                  <a:schemeClr val="tx1"/>
                </a:solidFill>
                <a:latin typeface="Roboto Light" panose="02000000000000000000" pitchFamily="2" charset="0"/>
              </a:defRPr>
            </a:lvl2pPr>
            <a:lvl3pPr marL="1143000" indent="-228600" defTabSz="912813">
              <a:defRPr>
                <a:solidFill>
                  <a:schemeClr val="tx1"/>
                </a:solidFill>
                <a:latin typeface="Roboto Light" panose="02000000000000000000" pitchFamily="2" charset="0"/>
              </a:defRPr>
            </a:lvl3pPr>
            <a:lvl4pPr marL="1600200" indent="-228600" defTabSz="912813">
              <a:defRPr>
                <a:solidFill>
                  <a:schemeClr val="tx1"/>
                </a:solidFill>
                <a:latin typeface="Roboto Light" panose="02000000000000000000" pitchFamily="2" charset="0"/>
              </a:defRPr>
            </a:lvl4pPr>
            <a:lvl5pPr marL="2057400" indent="-228600" defTabSz="912813">
              <a:defRPr>
                <a:solidFill>
                  <a:schemeClr val="tx1"/>
                </a:solidFill>
                <a:latin typeface="Roboto Light" panose="02000000000000000000" pitchFamily="2" charset="0"/>
              </a:defRPr>
            </a:lvl5pPr>
            <a:lvl6pPr marL="2514600" indent="-228600" defTabSz="912813" fontAlgn="base">
              <a:spcBef>
                <a:spcPct val="0"/>
              </a:spcBef>
              <a:spcAft>
                <a:spcPct val="0"/>
              </a:spcAft>
              <a:defRPr>
                <a:solidFill>
                  <a:schemeClr val="tx1"/>
                </a:solidFill>
                <a:latin typeface="Roboto Light" panose="02000000000000000000" pitchFamily="2" charset="0"/>
              </a:defRPr>
            </a:lvl6pPr>
            <a:lvl7pPr marL="2971800" indent="-228600" defTabSz="912813" fontAlgn="base">
              <a:spcBef>
                <a:spcPct val="0"/>
              </a:spcBef>
              <a:spcAft>
                <a:spcPct val="0"/>
              </a:spcAft>
              <a:defRPr>
                <a:solidFill>
                  <a:schemeClr val="tx1"/>
                </a:solidFill>
                <a:latin typeface="Roboto Light" panose="02000000000000000000" pitchFamily="2" charset="0"/>
              </a:defRPr>
            </a:lvl7pPr>
            <a:lvl8pPr marL="3429000" indent="-228600" defTabSz="912813" fontAlgn="base">
              <a:spcBef>
                <a:spcPct val="0"/>
              </a:spcBef>
              <a:spcAft>
                <a:spcPct val="0"/>
              </a:spcAft>
              <a:defRPr>
                <a:solidFill>
                  <a:schemeClr val="tx1"/>
                </a:solidFill>
                <a:latin typeface="Roboto Light" panose="02000000000000000000" pitchFamily="2" charset="0"/>
              </a:defRPr>
            </a:lvl8pPr>
            <a:lvl9pPr marL="3886200" indent="-228600" defTabSz="912813" fontAlgn="base">
              <a:spcBef>
                <a:spcPct val="0"/>
              </a:spcBef>
              <a:spcAft>
                <a:spcPct val="0"/>
              </a:spcAft>
              <a:defRPr>
                <a:solidFill>
                  <a:schemeClr val="tx1"/>
                </a:solidFill>
                <a:latin typeface="Roboto Light" panose="02000000000000000000" pitchFamily="2" charset="0"/>
              </a:defRPr>
            </a:lvl9pPr>
          </a:lstStyle>
          <a:p>
            <a:pPr eaLnBrk="1" hangingPunct="1"/>
            <a:r>
              <a:rPr lang="en-US" altLang="en-US" sz="1000" dirty="0">
                <a:solidFill>
                  <a:schemeClr val="bg1"/>
                </a:solidFill>
                <a:cs typeface="Arial" panose="020B0604020202020204" pitchFamily="34" charset="0"/>
              </a:rPr>
              <a:t>Accruent Confidential and Proprietary ©2021</a:t>
            </a:r>
          </a:p>
        </p:txBody>
      </p:sp>
    </p:spTree>
    <p:extLst>
      <p:ext uri="{BB962C8B-B14F-4D97-AF65-F5344CB8AC3E}">
        <p14:creationId xmlns:p14="http://schemas.microsoft.com/office/powerpoint/2010/main" val="9680815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 Image - Blue">
    <p:spTree>
      <p:nvGrpSpPr>
        <p:cNvPr id="1" name=""/>
        <p:cNvGrpSpPr/>
        <p:nvPr/>
      </p:nvGrpSpPr>
      <p:grpSpPr>
        <a:xfrm>
          <a:off x="0" y="0"/>
          <a:ext cx="0" cy="0"/>
          <a:chOff x="0" y="0"/>
          <a:chExt cx="0" cy="0"/>
        </a:xfrm>
      </p:grpSpPr>
      <p:pic>
        <p:nvPicPr>
          <p:cNvPr id="9" name="Picture 8" descr="A group of people in a room&#10;&#10;Description automatically generated">
            <a:extLst>
              <a:ext uri="{FF2B5EF4-FFF2-40B4-BE49-F238E27FC236}">
                <a16:creationId xmlns:a16="http://schemas.microsoft.com/office/drawing/2014/main" id="{B2204969-6FE4-436A-84FC-C362390512CA}"/>
              </a:ext>
            </a:extLst>
          </p:cNvPr>
          <p:cNvPicPr>
            <a:picLocks noChangeAspect="1"/>
          </p:cNvPicPr>
          <p:nvPr userDrawn="1"/>
        </p:nvPicPr>
        <p:blipFill>
          <a:blip r:embed="rId2"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087555" y="0"/>
            <a:ext cx="9147153" cy="6858000"/>
          </a:xfrm>
          <a:prstGeom prst="rect">
            <a:avLst/>
          </a:prstGeom>
        </p:spPr>
      </p:pic>
      <p:pic>
        <p:nvPicPr>
          <p:cNvPr id="8" name="Picture 7" descr="A picture containing table&#10;&#10;Description automatically generated">
            <a:extLst>
              <a:ext uri="{FF2B5EF4-FFF2-40B4-BE49-F238E27FC236}">
                <a16:creationId xmlns:a16="http://schemas.microsoft.com/office/drawing/2014/main" id="{136A6428-82C6-462B-B834-2BC4F928ABD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234708" cy="6858000"/>
          </a:xfrm>
          <a:prstGeom prst="rect">
            <a:avLst/>
          </a:prstGeom>
        </p:spPr>
      </p:pic>
      <p:sp>
        <p:nvSpPr>
          <p:cNvPr id="5" name="Title 1">
            <a:extLst>
              <a:ext uri="{FF2B5EF4-FFF2-40B4-BE49-F238E27FC236}">
                <a16:creationId xmlns:a16="http://schemas.microsoft.com/office/drawing/2014/main" id="{58F573EC-FF44-4AA8-8DFA-59D80ED7A860}"/>
              </a:ext>
            </a:extLst>
          </p:cNvPr>
          <p:cNvSpPr>
            <a:spLocks noGrp="1"/>
          </p:cNvSpPr>
          <p:nvPr>
            <p:ph type="title" hasCustomPrompt="1"/>
          </p:nvPr>
        </p:nvSpPr>
        <p:spPr>
          <a:xfrm>
            <a:off x="837983" y="892968"/>
            <a:ext cx="5029200" cy="1135858"/>
          </a:xfrm>
          <a:prstGeom prst="rect">
            <a:avLst/>
          </a:prstGeom>
        </p:spPr>
        <p:txBody>
          <a:bodyPr/>
          <a:lstStyle>
            <a:lvl1pPr>
              <a:defRPr sz="3600">
                <a:solidFill>
                  <a:schemeClr val="accent3"/>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27165EA1-61F8-4120-917C-B91C48798746}"/>
              </a:ext>
            </a:extLst>
          </p:cNvPr>
          <p:cNvSpPr>
            <a:spLocks noGrp="1"/>
          </p:cNvSpPr>
          <p:nvPr>
            <p:ph idx="1"/>
          </p:nvPr>
        </p:nvSpPr>
        <p:spPr>
          <a:xfrm>
            <a:off x="837982" y="2118010"/>
            <a:ext cx="5029200" cy="3427921"/>
          </a:xfrm>
          <a:prstGeom prst="rect">
            <a:avLst/>
          </a:prstGeom>
        </p:spPr>
        <p:txBody>
          <a:bodyPr/>
          <a:lstStyle>
            <a:lvl1pPr>
              <a:buClr>
                <a:schemeClr val="accent3"/>
              </a:buClr>
              <a:defRPr b="0" i="0">
                <a:latin typeface="+mn-lt"/>
              </a:defRPr>
            </a:lvl1pPr>
            <a:lvl2pPr>
              <a:buClr>
                <a:schemeClr val="accent3"/>
              </a:buClr>
              <a:defRPr b="0" i="0">
                <a:latin typeface="+mn-lt"/>
              </a:defRPr>
            </a:lvl2pPr>
            <a:lvl3pPr>
              <a:buClr>
                <a:schemeClr val="accent3"/>
              </a:buClr>
              <a:defRPr b="0" i="0">
                <a:latin typeface="+mn-lt"/>
              </a:defRPr>
            </a:lvl3pPr>
            <a:lvl4pPr>
              <a:buClr>
                <a:schemeClr val="accent3"/>
              </a:buClr>
              <a:defRPr b="0" i="0">
                <a:latin typeface="+mn-lt"/>
              </a:defRPr>
            </a:lvl4pPr>
            <a:lvl5pPr>
              <a:buClr>
                <a:schemeClr val="accent3"/>
              </a:buClr>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9540B643-54B0-487E-8126-DD793BEC1543}"/>
              </a:ext>
            </a:extLst>
          </p:cNvPr>
          <p:cNvSpPr>
            <a:spLocks noGrp="1"/>
          </p:cNvSpPr>
          <p:nvPr>
            <p:ph type="sldNum" sz="quarter" idx="12"/>
          </p:nvPr>
        </p:nvSpPr>
        <p:spPr>
          <a:xfrm>
            <a:off x="8608219" y="6547542"/>
            <a:ext cx="2742406" cy="194079"/>
          </a:xfrm>
          <a:prstGeom prst="rect">
            <a:avLst/>
          </a:prstGeom>
        </p:spPr>
        <p:txBody>
          <a:bodyPr/>
          <a:lstStyle>
            <a:lvl1pPr algn="r">
              <a:defRPr>
                <a:solidFill>
                  <a:schemeClr val="bg1"/>
                </a:solidFill>
                <a:latin typeface="+mj-lt"/>
              </a:defRPr>
            </a:lvl1pPr>
          </a:lstStyle>
          <a:p>
            <a:pPr>
              <a:defRPr/>
            </a:pPr>
            <a:fld id="{A7E27838-1C13-4948-8E84-AB8DCF9A4D7D}" type="slidenum">
              <a:rPr lang="en-US" smtClean="0"/>
              <a:pPr>
                <a:defRPr/>
              </a:pPr>
              <a:t>‹#›</a:t>
            </a:fld>
            <a:endParaRPr lang="en-US" dirty="0"/>
          </a:p>
        </p:txBody>
      </p:sp>
      <p:sp>
        <p:nvSpPr>
          <p:cNvPr id="10" name="TextBox 35">
            <a:extLst>
              <a:ext uri="{FF2B5EF4-FFF2-40B4-BE49-F238E27FC236}">
                <a16:creationId xmlns:a16="http://schemas.microsoft.com/office/drawing/2014/main" id="{A29A4590-F95B-E645-B329-17ACAAFB12AF}"/>
              </a:ext>
            </a:extLst>
          </p:cNvPr>
          <p:cNvSpPr txBox="1">
            <a:spLocks noChangeArrowheads="1"/>
          </p:cNvSpPr>
          <p:nvPr userDrawn="1"/>
        </p:nvSpPr>
        <p:spPr bwMode="auto">
          <a:xfrm>
            <a:off x="283369" y="6547542"/>
            <a:ext cx="2993231" cy="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1" rIns="91416" bIns="457081" anchor="ctr"/>
          <a:lstStyle>
            <a:lvl1pPr defTabSz="912813">
              <a:defRPr>
                <a:solidFill>
                  <a:schemeClr val="tx1"/>
                </a:solidFill>
                <a:latin typeface="Roboto Light" panose="02000000000000000000" pitchFamily="2" charset="0"/>
              </a:defRPr>
            </a:lvl1pPr>
            <a:lvl2pPr marL="742950" indent="-285750" defTabSz="912813">
              <a:defRPr>
                <a:solidFill>
                  <a:schemeClr val="tx1"/>
                </a:solidFill>
                <a:latin typeface="Roboto Light" panose="02000000000000000000" pitchFamily="2" charset="0"/>
              </a:defRPr>
            </a:lvl2pPr>
            <a:lvl3pPr marL="1143000" indent="-228600" defTabSz="912813">
              <a:defRPr>
                <a:solidFill>
                  <a:schemeClr val="tx1"/>
                </a:solidFill>
                <a:latin typeface="Roboto Light" panose="02000000000000000000" pitchFamily="2" charset="0"/>
              </a:defRPr>
            </a:lvl3pPr>
            <a:lvl4pPr marL="1600200" indent="-228600" defTabSz="912813">
              <a:defRPr>
                <a:solidFill>
                  <a:schemeClr val="tx1"/>
                </a:solidFill>
                <a:latin typeface="Roboto Light" panose="02000000000000000000" pitchFamily="2" charset="0"/>
              </a:defRPr>
            </a:lvl4pPr>
            <a:lvl5pPr marL="2057400" indent="-228600" defTabSz="912813">
              <a:defRPr>
                <a:solidFill>
                  <a:schemeClr val="tx1"/>
                </a:solidFill>
                <a:latin typeface="Roboto Light" panose="02000000000000000000" pitchFamily="2" charset="0"/>
              </a:defRPr>
            </a:lvl5pPr>
            <a:lvl6pPr marL="2514600" indent="-228600" defTabSz="912813" fontAlgn="base">
              <a:spcBef>
                <a:spcPct val="0"/>
              </a:spcBef>
              <a:spcAft>
                <a:spcPct val="0"/>
              </a:spcAft>
              <a:defRPr>
                <a:solidFill>
                  <a:schemeClr val="tx1"/>
                </a:solidFill>
                <a:latin typeface="Roboto Light" panose="02000000000000000000" pitchFamily="2" charset="0"/>
              </a:defRPr>
            </a:lvl6pPr>
            <a:lvl7pPr marL="2971800" indent="-228600" defTabSz="912813" fontAlgn="base">
              <a:spcBef>
                <a:spcPct val="0"/>
              </a:spcBef>
              <a:spcAft>
                <a:spcPct val="0"/>
              </a:spcAft>
              <a:defRPr>
                <a:solidFill>
                  <a:schemeClr val="tx1"/>
                </a:solidFill>
                <a:latin typeface="Roboto Light" panose="02000000000000000000" pitchFamily="2" charset="0"/>
              </a:defRPr>
            </a:lvl7pPr>
            <a:lvl8pPr marL="3429000" indent="-228600" defTabSz="912813" fontAlgn="base">
              <a:spcBef>
                <a:spcPct val="0"/>
              </a:spcBef>
              <a:spcAft>
                <a:spcPct val="0"/>
              </a:spcAft>
              <a:defRPr>
                <a:solidFill>
                  <a:schemeClr val="tx1"/>
                </a:solidFill>
                <a:latin typeface="Roboto Light" panose="02000000000000000000" pitchFamily="2" charset="0"/>
              </a:defRPr>
            </a:lvl8pPr>
            <a:lvl9pPr marL="3886200" indent="-228600" defTabSz="912813" fontAlgn="base">
              <a:spcBef>
                <a:spcPct val="0"/>
              </a:spcBef>
              <a:spcAft>
                <a:spcPct val="0"/>
              </a:spcAft>
              <a:defRPr>
                <a:solidFill>
                  <a:schemeClr val="tx1"/>
                </a:solidFill>
                <a:latin typeface="Roboto Light" panose="02000000000000000000" pitchFamily="2" charset="0"/>
              </a:defRPr>
            </a:lvl9pPr>
          </a:lstStyle>
          <a:p>
            <a:pPr eaLnBrk="1" hangingPunct="1"/>
            <a:r>
              <a:rPr lang="en-US" altLang="en-US" sz="1000" dirty="0">
                <a:solidFill>
                  <a:schemeClr val="bg1"/>
                </a:solidFill>
                <a:cs typeface="Arial" panose="020B0604020202020204" pitchFamily="34" charset="0"/>
              </a:rPr>
              <a:t>Accruent Confidential and Proprietary ©2021</a:t>
            </a:r>
          </a:p>
        </p:txBody>
      </p:sp>
    </p:spTree>
    <p:extLst>
      <p:ext uri="{BB962C8B-B14F-4D97-AF65-F5344CB8AC3E}">
        <p14:creationId xmlns:p14="http://schemas.microsoft.com/office/powerpoint/2010/main" val="9290299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 Image - Purple 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4722F-C419-4D23-8973-CFC119CBA32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885950" y="-9870"/>
            <a:ext cx="10302875" cy="6869258"/>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DBF9DCAC-0944-4F5B-A390-BB1ADFC5FF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2" y="0"/>
            <a:ext cx="12188063" cy="6858000"/>
          </a:xfrm>
          <a:prstGeom prst="rect">
            <a:avLst/>
          </a:prstGeom>
        </p:spPr>
      </p:pic>
      <p:sp>
        <p:nvSpPr>
          <p:cNvPr id="5" name="Title 1">
            <a:extLst>
              <a:ext uri="{FF2B5EF4-FFF2-40B4-BE49-F238E27FC236}">
                <a16:creationId xmlns:a16="http://schemas.microsoft.com/office/drawing/2014/main" id="{58F573EC-FF44-4AA8-8DFA-59D80ED7A860}"/>
              </a:ext>
            </a:extLst>
          </p:cNvPr>
          <p:cNvSpPr>
            <a:spLocks noGrp="1"/>
          </p:cNvSpPr>
          <p:nvPr>
            <p:ph type="title" hasCustomPrompt="1"/>
          </p:nvPr>
        </p:nvSpPr>
        <p:spPr>
          <a:xfrm>
            <a:off x="837983" y="892968"/>
            <a:ext cx="5029200" cy="1135858"/>
          </a:xfrm>
          <a:prstGeom prst="rect">
            <a:avLst/>
          </a:prstGeom>
        </p:spPr>
        <p:txBody>
          <a:bodyPr/>
          <a:lstStyle>
            <a:lvl1pPr>
              <a:defRPr sz="3600">
                <a:solidFill>
                  <a:schemeClr val="bg1"/>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27165EA1-61F8-4120-917C-B91C48798746}"/>
              </a:ext>
            </a:extLst>
          </p:cNvPr>
          <p:cNvSpPr>
            <a:spLocks noGrp="1"/>
          </p:cNvSpPr>
          <p:nvPr>
            <p:ph idx="1"/>
          </p:nvPr>
        </p:nvSpPr>
        <p:spPr>
          <a:xfrm>
            <a:off x="837982" y="2118010"/>
            <a:ext cx="5029200" cy="3427921"/>
          </a:xfrm>
          <a:prstGeom prst="rect">
            <a:avLst/>
          </a:prstGeom>
        </p:spPr>
        <p:txBody>
          <a:bodyPr/>
          <a:lstStyle>
            <a:lvl1pPr>
              <a:buClr>
                <a:schemeClr val="bg1">
                  <a:lumMod val="95000"/>
                </a:schemeClr>
              </a:buClr>
              <a:defRPr b="0" i="0">
                <a:solidFill>
                  <a:schemeClr val="bg1"/>
                </a:solidFill>
                <a:latin typeface="+mn-lt"/>
              </a:defRPr>
            </a:lvl1pPr>
            <a:lvl2pPr>
              <a:buClr>
                <a:schemeClr val="bg1">
                  <a:lumMod val="95000"/>
                </a:schemeClr>
              </a:buClr>
              <a:defRPr b="0" i="0">
                <a:solidFill>
                  <a:schemeClr val="bg1"/>
                </a:solidFill>
                <a:latin typeface="+mn-lt"/>
              </a:defRPr>
            </a:lvl2pPr>
            <a:lvl3pPr>
              <a:buClr>
                <a:schemeClr val="bg1">
                  <a:lumMod val="95000"/>
                </a:schemeClr>
              </a:buClr>
              <a:defRPr b="0" i="0">
                <a:solidFill>
                  <a:schemeClr val="bg1"/>
                </a:solidFill>
                <a:latin typeface="+mn-lt"/>
              </a:defRPr>
            </a:lvl3pPr>
            <a:lvl4pPr>
              <a:buClr>
                <a:schemeClr val="bg1">
                  <a:lumMod val="95000"/>
                </a:schemeClr>
              </a:buClr>
              <a:defRPr b="0" i="0">
                <a:solidFill>
                  <a:schemeClr val="bg1"/>
                </a:solidFill>
                <a:latin typeface="+mn-lt"/>
              </a:defRPr>
            </a:lvl4pPr>
            <a:lvl5pPr>
              <a:buClr>
                <a:schemeClr val="bg1">
                  <a:lumMod val="95000"/>
                </a:schemeClr>
              </a:buClr>
              <a:defRPr b="0" i="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9540B643-54B0-487E-8126-DD793BEC1543}"/>
              </a:ext>
            </a:extLst>
          </p:cNvPr>
          <p:cNvSpPr>
            <a:spLocks noGrp="1"/>
          </p:cNvSpPr>
          <p:nvPr>
            <p:ph type="sldNum" sz="quarter" idx="12"/>
          </p:nvPr>
        </p:nvSpPr>
        <p:spPr>
          <a:xfrm>
            <a:off x="8608219" y="6547542"/>
            <a:ext cx="2742406" cy="194079"/>
          </a:xfrm>
          <a:prstGeom prst="rect">
            <a:avLst/>
          </a:prstGeom>
        </p:spPr>
        <p:txBody>
          <a:bodyPr/>
          <a:lstStyle>
            <a:lvl1pPr algn="r">
              <a:defRPr>
                <a:solidFill>
                  <a:schemeClr val="bg1"/>
                </a:solidFill>
                <a:latin typeface="+mj-lt"/>
              </a:defRPr>
            </a:lvl1pPr>
          </a:lstStyle>
          <a:p>
            <a:pPr>
              <a:defRPr/>
            </a:pPr>
            <a:fld id="{A7E27838-1C13-4948-8E84-AB8DCF9A4D7D}" type="slidenum">
              <a:rPr lang="en-US" smtClean="0"/>
              <a:pPr>
                <a:defRPr/>
              </a:pPr>
              <a:t>‹#›</a:t>
            </a:fld>
            <a:endParaRPr lang="en-US" dirty="0"/>
          </a:p>
        </p:txBody>
      </p:sp>
      <p:sp>
        <p:nvSpPr>
          <p:cNvPr id="8" name="TextBox 35">
            <a:extLst>
              <a:ext uri="{FF2B5EF4-FFF2-40B4-BE49-F238E27FC236}">
                <a16:creationId xmlns:a16="http://schemas.microsoft.com/office/drawing/2014/main" id="{83752F27-BEF4-354F-8F5B-7759807D5559}"/>
              </a:ext>
            </a:extLst>
          </p:cNvPr>
          <p:cNvSpPr txBox="1">
            <a:spLocks noChangeArrowheads="1"/>
          </p:cNvSpPr>
          <p:nvPr userDrawn="1"/>
        </p:nvSpPr>
        <p:spPr bwMode="auto">
          <a:xfrm>
            <a:off x="283369" y="6547542"/>
            <a:ext cx="2993231" cy="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1" rIns="91416" bIns="457081" anchor="ctr"/>
          <a:lstStyle>
            <a:lvl1pPr defTabSz="912813">
              <a:defRPr>
                <a:solidFill>
                  <a:schemeClr val="tx1"/>
                </a:solidFill>
                <a:latin typeface="Roboto Light" panose="02000000000000000000" pitchFamily="2" charset="0"/>
              </a:defRPr>
            </a:lvl1pPr>
            <a:lvl2pPr marL="742950" indent="-285750" defTabSz="912813">
              <a:defRPr>
                <a:solidFill>
                  <a:schemeClr val="tx1"/>
                </a:solidFill>
                <a:latin typeface="Roboto Light" panose="02000000000000000000" pitchFamily="2" charset="0"/>
              </a:defRPr>
            </a:lvl2pPr>
            <a:lvl3pPr marL="1143000" indent="-228600" defTabSz="912813">
              <a:defRPr>
                <a:solidFill>
                  <a:schemeClr val="tx1"/>
                </a:solidFill>
                <a:latin typeface="Roboto Light" panose="02000000000000000000" pitchFamily="2" charset="0"/>
              </a:defRPr>
            </a:lvl3pPr>
            <a:lvl4pPr marL="1600200" indent="-228600" defTabSz="912813">
              <a:defRPr>
                <a:solidFill>
                  <a:schemeClr val="tx1"/>
                </a:solidFill>
                <a:latin typeface="Roboto Light" panose="02000000000000000000" pitchFamily="2" charset="0"/>
              </a:defRPr>
            </a:lvl4pPr>
            <a:lvl5pPr marL="2057400" indent="-228600" defTabSz="912813">
              <a:defRPr>
                <a:solidFill>
                  <a:schemeClr val="tx1"/>
                </a:solidFill>
                <a:latin typeface="Roboto Light" panose="02000000000000000000" pitchFamily="2" charset="0"/>
              </a:defRPr>
            </a:lvl5pPr>
            <a:lvl6pPr marL="2514600" indent="-228600" defTabSz="912813" fontAlgn="base">
              <a:spcBef>
                <a:spcPct val="0"/>
              </a:spcBef>
              <a:spcAft>
                <a:spcPct val="0"/>
              </a:spcAft>
              <a:defRPr>
                <a:solidFill>
                  <a:schemeClr val="tx1"/>
                </a:solidFill>
                <a:latin typeface="Roboto Light" panose="02000000000000000000" pitchFamily="2" charset="0"/>
              </a:defRPr>
            </a:lvl6pPr>
            <a:lvl7pPr marL="2971800" indent="-228600" defTabSz="912813" fontAlgn="base">
              <a:spcBef>
                <a:spcPct val="0"/>
              </a:spcBef>
              <a:spcAft>
                <a:spcPct val="0"/>
              </a:spcAft>
              <a:defRPr>
                <a:solidFill>
                  <a:schemeClr val="tx1"/>
                </a:solidFill>
                <a:latin typeface="Roboto Light" panose="02000000000000000000" pitchFamily="2" charset="0"/>
              </a:defRPr>
            </a:lvl7pPr>
            <a:lvl8pPr marL="3429000" indent="-228600" defTabSz="912813" fontAlgn="base">
              <a:spcBef>
                <a:spcPct val="0"/>
              </a:spcBef>
              <a:spcAft>
                <a:spcPct val="0"/>
              </a:spcAft>
              <a:defRPr>
                <a:solidFill>
                  <a:schemeClr val="tx1"/>
                </a:solidFill>
                <a:latin typeface="Roboto Light" panose="02000000000000000000" pitchFamily="2" charset="0"/>
              </a:defRPr>
            </a:lvl8pPr>
            <a:lvl9pPr marL="3886200" indent="-228600" defTabSz="912813" fontAlgn="base">
              <a:spcBef>
                <a:spcPct val="0"/>
              </a:spcBef>
              <a:spcAft>
                <a:spcPct val="0"/>
              </a:spcAft>
              <a:defRPr>
                <a:solidFill>
                  <a:schemeClr val="tx1"/>
                </a:solidFill>
                <a:latin typeface="Roboto Light" panose="02000000000000000000" pitchFamily="2" charset="0"/>
              </a:defRPr>
            </a:lvl9pPr>
          </a:lstStyle>
          <a:p>
            <a:pPr eaLnBrk="1" hangingPunct="1"/>
            <a:r>
              <a:rPr lang="en-US" altLang="en-US" sz="1000" dirty="0">
                <a:solidFill>
                  <a:schemeClr val="bg1"/>
                </a:solidFill>
                <a:cs typeface="Arial" panose="020B0604020202020204" pitchFamily="34" charset="0"/>
              </a:rPr>
              <a:t>Accruent Confidential and Proprietary ©2021</a:t>
            </a:r>
          </a:p>
        </p:txBody>
      </p:sp>
    </p:spTree>
    <p:extLst>
      <p:ext uri="{BB962C8B-B14F-4D97-AF65-F5344CB8AC3E}">
        <p14:creationId xmlns:p14="http://schemas.microsoft.com/office/powerpoint/2010/main" val="21574611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 + Image - Blue 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4722F-C419-4D23-8973-CFC119CBA32A}"/>
              </a:ext>
            </a:extLst>
          </p:cNvPr>
          <p:cNvPicPr>
            <a:picLocks noChangeAspect="1"/>
          </p:cNvPicPr>
          <p:nvPr userDrawn="1"/>
        </p:nvPicPr>
        <p:blipFill>
          <a:blip r:embed="rId2"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885950" y="-9870"/>
            <a:ext cx="10302875" cy="6869258"/>
          </a:xfrm>
          <a:prstGeom prst="rect">
            <a:avLst/>
          </a:prstGeom>
        </p:spPr>
      </p:pic>
      <p:pic>
        <p:nvPicPr>
          <p:cNvPr id="8" name="Picture 7" descr="A picture containing computer&#10;&#10;Description automatically generated">
            <a:extLst>
              <a:ext uri="{FF2B5EF4-FFF2-40B4-BE49-F238E27FC236}">
                <a16:creationId xmlns:a16="http://schemas.microsoft.com/office/drawing/2014/main" id="{0798748C-31A3-4FBD-8352-D50BAA65BA0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2" y="0"/>
            <a:ext cx="12208961" cy="6869258"/>
          </a:xfrm>
          <a:prstGeom prst="rect">
            <a:avLst/>
          </a:prstGeom>
        </p:spPr>
      </p:pic>
      <p:sp>
        <p:nvSpPr>
          <p:cNvPr id="5" name="Title 1">
            <a:extLst>
              <a:ext uri="{FF2B5EF4-FFF2-40B4-BE49-F238E27FC236}">
                <a16:creationId xmlns:a16="http://schemas.microsoft.com/office/drawing/2014/main" id="{58F573EC-FF44-4AA8-8DFA-59D80ED7A860}"/>
              </a:ext>
            </a:extLst>
          </p:cNvPr>
          <p:cNvSpPr>
            <a:spLocks noGrp="1"/>
          </p:cNvSpPr>
          <p:nvPr>
            <p:ph type="title" hasCustomPrompt="1"/>
          </p:nvPr>
        </p:nvSpPr>
        <p:spPr>
          <a:xfrm>
            <a:off x="837983" y="892968"/>
            <a:ext cx="5029200" cy="1135858"/>
          </a:xfrm>
          <a:prstGeom prst="rect">
            <a:avLst/>
          </a:prstGeom>
        </p:spPr>
        <p:txBody>
          <a:bodyPr/>
          <a:lstStyle>
            <a:lvl1pPr>
              <a:defRPr sz="3600">
                <a:solidFill>
                  <a:schemeClr val="bg1"/>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27165EA1-61F8-4120-917C-B91C48798746}"/>
              </a:ext>
            </a:extLst>
          </p:cNvPr>
          <p:cNvSpPr>
            <a:spLocks noGrp="1"/>
          </p:cNvSpPr>
          <p:nvPr>
            <p:ph idx="1"/>
          </p:nvPr>
        </p:nvSpPr>
        <p:spPr>
          <a:xfrm>
            <a:off x="837982" y="2118010"/>
            <a:ext cx="5029200" cy="3427921"/>
          </a:xfrm>
          <a:prstGeom prst="rect">
            <a:avLst/>
          </a:prstGeom>
        </p:spPr>
        <p:txBody>
          <a:bodyPr/>
          <a:lstStyle>
            <a:lvl1pPr>
              <a:buClr>
                <a:schemeClr val="bg1">
                  <a:lumMod val="95000"/>
                </a:schemeClr>
              </a:buClr>
              <a:defRPr b="0" i="0">
                <a:solidFill>
                  <a:schemeClr val="bg1"/>
                </a:solidFill>
                <a:latin typeface="+mn-lt"/>
              </a:defRPr>
            </a:lvl1pPr>
            <a:lvl2pPr>
              <a:buClr>
                <a:schemeClr val="bg1">
                  <a:lumMod val="95000"/>
                </a:schemeClr>
              </a:buClr>
              <a:defRPr b="0" i="0">
                <a:solidFill>
                  <a:schemeClr val="bg1"/>
                </a:solidFill>
                <a:latin typeface="+mn-lt"/>
              </a:defRPr>
            </a:lvl2pPr>
            <a:lvl3pPr>
              <a:buClr>
                <a:schemeClr val="bg1">
                  <a:lumMod val="95000"/>
                </a:schemeClr>
              </a:buClr>
              <a:defRPr b="0" i="0">
                <a:solidFill>
                  <a:schemeClr val="bg1"/>
                </a:solidFill>
                <a:latin typeface="+mn-lt"/>
              </a:defRPr>
            </a:lvl3pPr>
            <a:lvl4pPr>
              <a:buClr>
                <a:schemeClr val="bg1">
                  <a:lumMod val="95000"/>
                </a:schemeClr>
              </a:buClr>
              <a:defRPr b="0" i="0">
                <a:solidFill>
                  <a:schemeClr val="bg1"/>
                </a:solidFill>
                <a:latin typeface="+mn-lt"/>
              </a:defRPr>
            </a:lvl4pPr>
            <a:lvl5pPr>
              <a:buClr>
                <a:schemeClr val="bg1">
                  <a:lumMod val="95000"/>
                </a:schemeClr>
              </a:buClr>
              <a:defRPr b="0" i="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9540B643-54B0-487E-8126-DD793BEC1543}"/>
              </a:ext>
            </a:extLst>
          </p:cNvPr>
          <p:cNvSpPr>
            <a:spLocks noGrp="1"/>
          </p:cNvSpPr>
          <p:nvPr>
            <p:ph type="sldNum" sz="quarter" idx="12"/>
          </p:nvPr>
        </p:nvSpPr>
        <p:spPr>
          <a:xfrm>
            <a:off x="8608219" y="6547542"/>
            <a:ext cx="2742406" cy="194079"/>
          </a:xfrm>
          <a:prstGeom prst="rect">
            <a:avLst/>
          </a:prstGeom>
        </p:spPr>
        <p:txBody>
          <a:bodyPr/>
          <a:lstStyle>
            <a:lvl1pPr algn="r">
              <a:defRPr>
                <a:solidFill>
                  <a:schemeClr val="bg1"/>
                </a:solidFill>
                <a:latin typeface="+mj-lt"/>
              </a:defRPr>
            </a:lvl1pPr>
          </a:lstStyle>
          <a:p>
            <a:pPr>
              <a:defRPr/>
            </a:pPr>
            <a:fld id="{A7E27838-1C13-4948-8E84-AB8DCF9A4D7D}" type="slidenum">
              <a:rPr lang="en-US" smtClean="0"/>
              <a:pPr>
                <a:defRPr/>
              </a:pPr>
              <a:t>‹#›</a:t>
            </a:fld>
            <a:endParaRPr lang="en-US" dirty="0"/>
          </a:p>
        </p:txBody>
      </p:sp>
      <p:sp>
        <p:nvSpPr>
          <p:cNvPr id="9" name="TextBox 35">
            <a:extLst>
              <a:ext uri="{FF2B5EF4-FFF2-40B4-BE49-F238E27FC236}">
                <a16:creationId xmlns:a16="http://schemas.microsoft.com/office/drawing/2014/main" id="{E47F8BA9-6AA4-C046-9382-B7700C0A1778}"/>
              </a:ext>
            </a:extLst>
          </p:cNvPr>
          <p:cNvSpPr txBox="1">
            <a:spLocks noChangeArrowheads="1"/>
          </p:cNvSpPr>
          <p:nvPr userDrawn="1"/>
        </p:nvSpPr>
        <p:spPr bwMode="auto">
          <a:xfrm>
            <a:off x="283369" y="6547542"/>
            <a:ext cx="2993231" cy="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1" rIns="91416" bIns="457081" anchor="ctr"/>
          <a:lstStyle>
            <a:lvl1pPr defTabSz="912813">
              <a:defRPr>
                <a:solidFill>
                  <a:schemeClr val="tx1"/>
                </a:solidFill>
                <a:latin typeface="Roboto Light" panose="02000000000000000000" pitchFamily="2" charset="0"/>
              </a:defRPr>
            </a:lvl1pPr>
            <a:lvl2pPr marL="742950" indent="-285750" defTabSz="912813">
              <a:defRPr>
                <a:solidFill>
                  <a:schemeClr val="tx1"/>
                </a:solidFill>
                <a:latin typeface="Roboto Light" panose="02000000000000000000" pitchFamily="2" charset="0"/>
              </a:defRPr>
            </a:lvl2pPr>
            <a:lvl3pPr marL="1143000" indent="-228600" defTabSz="912813">
              <a:defRPr>
                <a:solidFill>
                  <a:schemeClr val="tx1"/>
                </a:solidFill>
                <a:latin typeface="Roboto Light" panose="02000000000000000000" pitchFamily="2" charset="0"/>
              </a:defRPr>
            </a:lvl3pPr>
            <a:lvl4pPr marL="1600200" indent="-228600" defTabSz="912813">
              <a:defRPr>
                <a:solidFill>
                  <a:schemeClr val="tx1"/>
                </a:solidFill>
                <a:latin typeface="Roboto Light" panose="02000000000000000000" pitchFamily="2" charset="0"/>
              </a:defRPr>
            </a:lvl4pPr>
            <a:lvl5pPr marL="2057400" indent="-228600" defTabSz="912813">
              <a:defRPr>
                <a:solidFill>
                  <a:schemeClr val="tx1"/>
                </a:solidFill>
                <a:latin typeface="Roboto Light" panose="02000000000000000000" pitchFamily="2" charset="0"/>
              </a:defRPr>
            </a:lvl5pPr>
            <a:lvl6pPr marL="2514600" indent="-228600" defTabSz="912813" fontAlgn="base">
              <a:spcBef>
                <a:spcPct val="0"/>
              </a:spcBef>
              <a:spcAft>
                <a:spcPct val="0"/>
              </a:spcAft>
              <a:defRPr>
                <a:solidFill>
                  <a:schemeClr val="tx1"/>
                </a:solidFill>
                <a:latin typeface="Roboto Light" panose="02000000000000000000" pitchFamily="2" charset="0"/>
              </a:defRPr>
            </a:lvl6pPr>
            <a:lvl7pPr marL="2971800" indent="-228600" defTabSz="912813" fontAlgn="base">
              <a:spcBef>
                <a:spcPct val="0"/>
              </a:spcBef>
              <a:spcAft>
                <a:spcPct val="0"/>
              </a:spcAft>
              <a:defRPr>
                <a:solidFill>
                  <a:schemeClr val="tx1"/>
                </a:solidFill>
                <a:latin typeface="Roboto Light" panose="02000000000000000000" pitchFamily="2" charset="0"/>
              </a:defRPr>
            </a:lvl7pPr>
            <a:lvl8pPr marL="3429000" indent="-228600" defTabSz="912813" fontAlgn="base">
              <a:spcBef>
                <a:spcPct val="0"/>
              </a:spcBef>
              <a:spcAft>
                <a:spcPct val="0"/>
              </a:spcAft>
              <a:defRPr>
                <a:solidFill>
                  <a:schemeClr val="tx1"/>
                </a:solidFill>
                <a:latin typeface="Roboto Light" panose="02000000000000000000" pitchFamily="2" charset="0"/>
              </a:defRPr>
            </a:lvl8pPr>
            <a:lvl9pPr marL="3886200" indent="-228600" defTabSz="912813" fontAlgn="base">
              <a:spcBef>
                <a:spcPct val="0"/>
              </a:spcBef>
              <a:spcAft>
                <a:spcPct val="0"/>
              </a:spcAft>
              <a:defRPr>
                <a:solidFill>
                  <a:schemeClr val="tx1"/>
                </a:solidFill>
                <a:latin typeface="Roboto Light" panose="02000000000000000000" pitchFamily="2" charset="0"/>
              </a:defRPr>
            </a:lvl9pPr>
          </a:lstStyle>
          <a:p>
            <a:pPr eaLnBrk="1" hangingPunct="1"/>
            <a:r>
              <a:rPr lang="en-US" altLang="en-US" sz="1000" dirty="0">
                <a:solidFill>
                  <a:schemeClr val="bg1"/>
                </a:solidFill>
                <a:cs typeface="Arial" panose="020B0604020202020204" pitchFamily="34" charset="0"/>
              </a:rPr>
              <a:t>Accruent Confidential and Proprietary ©2021</a:t>
            </a:r>
          </a:p>
        </p:txBody>
      </p:sp>
    </p:spTree>
    <p:extLst>
      <p:ext uri="{BB962C8B-B14F-4D97-AF65-F5344CB8AC3E}">
        <p14:creationId xmlns:p14="http://schemas.microsoft.com/office/powerpoint/2010/main" val="30656661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ontent + Image - Purple 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4722F-C419-4D23-8973-CFC119CBA32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885950" y="-9870"/>
            <a:ext cx="10302875" cy="6869258"/>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A4D38B00-10BA-48D7-9744-9CBEB35EE59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2" y="0"/>
            <a:ext cx="12188952" cy="6858000"/>
          </a:xfrm>
          <a:prstGeom prst="rect">
            <a:avLst/>
          </a:prstGeom>
        </p:spPr>
      </p:pic>
      <p:sp>
        <p:nvSpPr>
          <p:cNvPr id="5" name="Title 1">
            <a:extLst>
              <a:ext uri="{FF2B5EF4-FFF2-40B4-BE49-F238E27FC236}">
                <a16:creationId xmlns:a16="http://schemas.microsoft.com/office/drawing/2014/main" id="{58F573EC-FF44-4AA8-8DFA-59D80ED7A860}"/>
              </a:ext>
            </a:extLst>
          </p:cNvPr>
          <p:cNvSpPr>
            <a:spLocks noGrp="1"/>
          </p:cNvSpPr>
          <p:nvPr>
            <p:ph type="title" hasCustomPrompt="1"/>
          </p:nvPr>
        </p:nvSpPr>
        <p:spPr>
          <a:xfrm>
            <a:off x="837983" y="892968"/>
            <a:ext cx="5029200" cy="1135858"/>
          </a:xfrm>
          <a:prstGeom prst="rect">
            <a:avLst/>
          </a:prstGeom>
        </p:spPr>
        <p:txBody>
          <a:bodyPr/>
          <a:lstStyle>
            <a:lvl1pPr>
              <a:defRPr sz="3600">
                <a:solidFill>
                  <a:schemeClr val="bg1"/>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27165EA1-61F8-4120-917C-B91C48798746}"/>
              </a:ext>
            </a:extLst>
          </p:cNvPr>
          <p:cNvSpPr>
            <a:spLocks noGrp="1"/>
          </p:cNvSpPr>
          <p:nvPr>
            <p:ph idx="1"/>
          </p:nvPr>
        </p:nvSpPr>
        <p:spPr>
          <a:xfrm>
            <a:off x="837982" y="2118010"/>
            <a:ext cx="5029200" cy="3427921"/>
          </a:xfrm>
          <a:prstGeom prst="rect">
            <a:avLst/>
          </a:prstGeom>
        </p:spPr>
        <p:txBody>
          <a:bodyPr/>
          <a:lstStyle>
            <a:lvl1pPr>
              <a:buClr>
                <a:schemeClr val="bg1">
                  <a:lumMod val="95000"/>
                </a:schemeClr>
              </a:buClr>
              <a:defRPr b="0" i="0">
                <a:solidFill>
                  <a:schemeClr val="bg1"/>
                </a:solidFill>
                <a:latin typeface="+mn-lt"/>
              </a:defRPr>
            </a:lvl1pPr>
            <a:lvl2pPr>
              <a:buClr>
                <a:schemeClr val="bg1">
                  <a:lumMod val="95000"/>
                </a:schemeClr>
              </a:buClr>
              <a:defRPr b="0" i="0">
                <a:solidFill>
                  <a:schemeClr val="bg1"/>
                </a:solidFill>
                <a:latin typeface="+mn-lt"/>
              </a:defRPr>
            </a:lvl2pPr>
            <a:lvl3pPr>
              <a:buClr>
                <a:schemeClr val="bg1">
                  <a:lumMod val="95000"/>
                </a:schemeClr>
              </a:buClr>
              <a:defRPr b="0" i="0">
                <a:solidFill>
                  <a:schemeClr val="bg1"/>
                </a:solidFill>
                <a:latin typeface="+mn-lt"/>
              </a:defRPr>
            </a:lvl3pPr>
            <a:lvl4pPr>
              <a:buClr>
                <a:schemeClr val="bg1">
                  <a:lumMod val="95000"/>
                </a:schemeClr>
              </a:buClr>
              <a:defRPr b="0" i="0">
                <a:solidFill>
                  <a:schemeClr val="bg1"/>
                </a:solidFill>
                <a:latin typeface="+mn-lt"/>
              </a:defRPr>
            </a:lvl4pPr>
            <a:lvl5pPr>
              <a:buClr>
                <a:schemeClr val="bg1">
                  <a:lumMod val="95000"/>
                </a:schemeClr>
              </a:buClr>
              <a:defRPr b="0" i="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9540B643-54B0-487E-8126-DD793BEC1543}"/>
              </a:ext>
            </a:extLst>
          </p:cNvPr>
          <p:cNvSpPr>
            <a:spLocks noGrp="1"/>
          </p:cNvSpPr>
          <p:nvPr>
            <p:ph type="sldNum" sz="quarter" idx="12"/>
          </p:nvPr>
        </p:nvSpPr>
        <p:spPr>
          <a:xfrm>
            <a:off x="8608219" y="6547542"/>
            <a:ext cx="2742406" cy="194079"/>
          </a:xfrm>
          <a:prstGeom prst="rect">
            <a:avLst/>
          </a:prstGeom>
        </p:spPr>
        <p:txBody>
          <a:bodyPr/>
          <a:lstStyle>
            <a:lvl1pPr algn="r">
              <a:defRPr>
                <a:solidFill>
                  <a:schemeClr val="bg1"/>
                </a:solidFill>
                <a:latin typeface="+mj-lt"/>
              </a:defRPr>
            </a:lvl1pPr>
          </a:lstStyle>
          <a:p>
            <a:pPr>
              <a:defRPr/>
            </a:pPr>
            <a:fld id="{A7E27838-1C13-4948-8E84-AB8DCF9A4D7D}" type="slidenum">
              <a:rPr lang="en-US" smtClean="0"/>
              <a:pPr>
                <a:defRPr/>
              </a:pPr>
              <a:t>‹#›</a:t>
            </a:fld>
            <a:endParaRPr lang="en-US" dirty="0"/>
          </a:p>
        </p:txBody>
      </p:sp>
      <p:sp>
        <p:nvSpPr>
          <p:cNvPr id="9" name="TextBox 35">
            <a:extLst>
              <a:ext uri="{FF2B5EF4-FFF2-40B4-BE49-F238E27FC236}">
                <a16:creationId xmlns:a16="http://schemas.microsoft.com/office/drawing/2014/main" id="{3FA96E79-1BC5-9A45-997C-DE5304865A37}"/>
              </a:ext>
            </a:extLst>
          </p:cNvPr>
          <p:cNvSpPr txBox="1">
            <a:spLocks noChangeArrowheads="1"/>
          </p:cNvSpPr>
          <p:nvPr userDrawn="1"/>
        </p:nvSpPr>
        <p:spPr bwMode="auto">
          <a:xfrm>
            <a:off x="283369" y="6547542"/>
            <a:ext cx="2993231" cy="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1" rIns="91416" bIns="457081" anchor="ctr"/>
          <a:lstStyle>
            <a:lvl1pPr defTabSz="912813">
              <a:defRPr>
                <a:solidFill>
                  <a:schemeClr val="tx1"/>
                </a:solidFill>
                <a:latin typeface="Roboto Light" panose="02000000000000000000" pitchFamily="2" charset="0"/>
              </a:defRPr>
            </a:lvl1pPr>
            <a:lvl2pPr marL="742950" indent="-285750" defTabSz="912813">
              <a:defRPr>
                <a:solidFill>
                  <a:schemeClr val="tx1"/>
                </a:solidFill>
                <a:latin typeface="Roboto Light" panose="02000000000000000000" pitchFamily="2" charset="0"/>
              </a:defRPr>
            </a:lvl2pPr>
            <a:lvl3pPr marL="1143000" indent="-228600" defTabSz="912813">
              <a:defRPr>
                <a:solidFill>
                  <a:schemeClr val="tx1"/>
                </a:solidFill>
                <a:latin typeface="Roboto Light" panose="02000000000000000000" pitchFamily="2" charset="0"/>
              </a:defRPr>
            </a:lvl3pPr>
            <a:lvl4pPr marL="1600200" indent="-228600" defTabSz="912813">
              <a:defRPr>
                <a:solidFill>
                  <a:schemeClr val="tx1"/>
                </a:solidFill>
                <a:latin typeface="Roboto Light" panose="02000000000000000000" pitchFamily="2" charset="0"/>
              </a:defRPr>
            </a:lvl4pPr>
            <a:lvl5pPr marL="2057400" indent="-228600" defTabSz="912813">
              <a:defRPr>
                <a:solidFill>
                  <a:schemeClr val="tx1"/>
                </a:solidFill>
                <a:latin typeface="Roboto Light" panose="02000000000000000000" pitchFamily="2" charset="0"/>
              </a:defRPr>
            </a:lvl5pPr>
            <a:lvl6pPr marL="2514600" indent="-228600" defTabSz="912813" fontAlgn="base">
              <a:spcBef>
                <a:spcPct val="0"/>
              </a:spcBef>
              <a:spcAft>
                <a:spcPct val="0"/>
              </a:spcAft>
              <a:defRPr>
                <a:solidFill>
                  <a:schemeClr val="tx1"/>
                </a:solidFill>
                <a:latin typeface="Roboto Light" panose="02000000000000000000" pitchFamily="2" charset="0"/>
              </a:defRPr>
            </a:lvl6pPr>
            <a:lvl7pPr marL="2971800" indent="-228600" defTabSz="912813" fontAlgn="base">
              <a:spcBef>
                <a:spcPct val="0"/>
              </a:spcBef>
              <a:spcAft>
                <a:spcPct val="0"/>
              </a:spcAft>
              <a:defRPr>
                <a:solidFill>
                  <a:schemeClr val="tx1"/>
                </a:solidFill>
                <a:latin typeface="Roboto Light" panose="02000000000000000000" pitchFamily="2" charset="0"/>
              </a:defRPr>
            </a:lvl7pPr>
            <a:lvl8pPr marL="3429000" indent="-228600" defTabSz="912813" fontAlgn="base">
              <a:spcBef>
                <a:spcPct val="0"/>
              </a:spcBef>
              <a:spcAft>
                <a:spcPct val="0"/>
              </a:spcAft>
              <a:defRPr>
                <a:solidFill>
                  <a:schemeClr val="tx1"/>
                </a:solidFill>
                <a:latin typeface="Roboto Light" panose="02000000000000000000" pitchFamily="2" charset="0"/>
              </a:defRPr>
            </a:lvl8pPr>
            <a:lvl9pPr marL="3886200" indent="-228600" defTabSz="912813" fontAlgn="base">
              <a:spcBef>
                <a:spcPct val="0"/>
              </a:spcBef>
              <a:spcAft>
                <a:spcPct val="0"/>
              </a:spcAft>
              <a:defRPr>
                <a:solidFill>
                  <a:schemeClr val="tx1"/>
                </a:solidFill>
                <a:latin typeface="Roboto Light" panose="02000000000000000000" pitchFamily="2" charset="0"/>
              </a:defRPr>
            </a:lvl9pPr>
          </a:lstStyle>
          <a:p>
            <a:pPr eaLnBrk="1" hangingPunct="1"/>
            <a:r>
              <a:rPr lang="en-US" altLang="en-US" sz="1000" dirty="0">
                <a:solidFill>
                  <a:schemeClr val="bg1"/>
                </a:solidFill>
                <a:cs typeface="Arial" panose="020B0604020202020204" pitchFamily="34" charset="0"/>
              </a:rPr>
              <a:t>Accruent Confidential and Proprietary ©2021</a:t>
            </a:r>
          </a:p>
        </p:txBody>
      </p:sp>
    </p:spTree>
    <p:extLst>
      <p:ext uri="{BB962C8B-B14F-4D97-AF65-F5344CB8AC3E}">
        <p14:creationId xmlns:p14="http://schemas.microsoft.com/office/powerpoint/2010/main" val="33699101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Image Slide - Purple">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1587" y="0"/>
            <a:ext cx="12188825" cy="6858000"/>
          </a:xfrm>
          <a:prstGeom prst="rect">
            <a:avLst/>
          </a:prstGeom>
          <a:solidFill>
            <a:schemeClr val="bg1">
              <a:lumMod val="95000"/>
            </a:schemeClr>
          </a:solidFill>
          <a:effectLst/>
        </p:spPr>
        <p:txBody>
          <a:bodyPr>
            <a:normAutofit/>
          </a:bodyPr>
          <a:lstStyle>
            <a:lvl1pPr marL="0" indent="0">
              <a:buNone/>
              <a:defRPr sz="2100" b="0" i="0">
                <a:ln>
                  <a:noFill/>
                </a:ln>
                <a:solidFill>
                  <a:schemeClr val="bg1">
                    <a:lumMod val="85000"/>
                  </a:schemeClr>
                </a:solidFill>
                <a:latin typeface="Roboto Medium" panose="02000000000000000000" pitchFamily="2" charset="0"/>
                <a:ea typeface="Roboto Medium" panose="02000000000000000000" pitchFamily="2" charset="0"/>
                <a:cs typeface="Roboto Regular" charset="0"/>
              </a:defRPr>
            </a:lvl1pPr>
          </a:lstStyle>
          <a:p>
            <a:pPr lvl="0"/>
            <a:endParaRPr lang="en-US" noProof="0" dirty="0"/>
          </a:p>
        </p:txBody>
      </p:sp>
      <p:pic>
        <p:nvPicPr>
          <p:cNvPr id="3" name="Picture 2" descr="A close up of a logo&#10;&#10;Description automatically generated">
            <a:extLst>
              <a:ext uri="{FF2B5EF4-FFF2-40B4-BE49-F238E27FC236}">
                <a16:creationId xmlns:a16="http://schemas.microsoft.com/office/drawing/2014/main" id="{8E269D29-7480-460D-8828-62A8C931F9C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6" name="TextBox 35">
            <a:extLst>
              <a:ext uri="{FF2B5EF4-FFF2-40B4-BE49-F238E27FC236}">
                <a16:creationId xmlns:a16="http://schemas.microsoft.com/office/drawing/2014/main" id="{C9A622C1-5627-4732-AF45-B305D01EFCD4}"/>
              </a:ext>
            </a:extLst>
          </p:cNvPr>
          <p:cNvSpPr txBox="1">
            <a:spLocks noChangeArrowheads="1"/>
          </p:cNvSpPr>
          <p:nvPr userDrawn="1"/>
        </p:nvSpPr>
        <p:spPr bwMode="auto">
          <a:xfrm>
            <a:off x="283369" y="6547542"/>
            <a:ext cx="2993231" cy="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1" rIns="91416" bIns="457081" anchor="ctr"/>
          <a:lstStyle>
            <a:lvl1pPr defTabSz="912813">
              <a:defRPr>
                <a:solidFill>
                  <a:schemeClr val="tx1"/>
                </a:solidFill>
                <a:latin typeface="Roboto Light" panose="02000000000000000000" pitchFamily="2" charset="0"/>
              </a:defRPr>
            </a:lvl1pPr>
            <a:lvl2pPr marL="742950" indent="-285750" defTabSz="912813">
              <a:defRPr>
                <a:solidFill>
                  <a:schemeClr val="tx1"/>
                </a:solidFill>
                <a:latin typeface="Roboto Light" panose="02000000000000000000" pitchFamily="2" charset="0"/>
              </a:defRPr>
            </a:lvl2pPr>
            <a:lvl3pPr marL="1143000" indent="-228600" defTabSz="912813">
              <a:defRPr>
                <a:solidFill>
                  <a:schemeClr val="tx1"/>
                </a:solidFill>
                <a:latin typeface="Roboto Light" panose="02000000000000000000" pitchFamily="2" charset="0"/>
              </a:defRPr>
            </a:lvl3pPr>
            <a:lvl4pPr marL="1600200" indent="-228600" defTabSz="912813">
              <a:defRPr>
                <a:solidFill>
                  <a:schemeClr val="tx1"/>
                </a:solidFill>
                <a:latin typeface="Roboto Light" panose="02000000000000000000" pitchFamily="2" charset="0"/>
              </a:defRPr>
            </a:lvl4pPr>
            <a:lvl5pPr marL="2057400" indent="-228600" defTabSz="912813">
              <a:defRPr>
                <a:solidFill>
                  <a:schemeClr val="tx1"/>
                </a:solidFill>
                <a:latin typeface="Roboto Light" panose="02000000000000000000" pitchFamily="2" charset="0"/>
              </a:defRPr>
            </a:lvl5pPr>
            <a:lvl6pPr marL="2514600" indent="-228600" defTabSz="912813" fontAlgn="base">
              <a:spcBef>
                <a:spcPct val="0"/>
              </a:spcBef>
              <a:spcAft>
                <a:spcPct val="0"/>
              </a:spcAft>
              <a:defRPr>
                <a:solidFill>
                  <a:schemeClr val="tx1"/>
                </a:solidFill>
                <a:latin typeface="Roboto Light" panose="02000000000000000000" pitchFamily="2" charset="0"/>
              </a:defRPr>
            </a:lvl6pPr>
            <a:lvl7pPr marL="2971800" indent="-228600" defTabSz="912813" fontAlgn="base">
              <a:spcBef>
                <a:spcPct val="0"/>
              </a:spcBef>
              <a:spcAft>
                <a:spcPct val="0"/>
              </a:spcAft>
              <a:defRPr>
                <a:solidFill>
                  <a:schemeClr val="tx1"/>
                </a:solidFill>
                <a:latin typeface="Roboto Light" panose="02000000000000000000" pitchFamily="2" charset="0"/>
              </a:defRPr>
            </a:lvl7pPr>
            <a:lvl8pPr marL="3429000" indent="-228600" defTabSz="912813" fontAlgn="base">
              <a:spcBef>
                <a:spcPct val="0"/>
              </a:spcBef>
              <a:spcAft>
                <a:spcPct val="0"/>
              </a:spcAft>
              <a:defRPr>
                <a:solidFill>
                  <a:schemeClr val="tx1"/>
                </a:solidFill>
                <a:latin typeface="Roboto Light" panose="02000000000000000000" pitchFamily="2" charset="0"/>
              </a:defRPr>
            </a:lvl8pPr>
            <a:lvl9pPr marL="3886200" indent="-228600" defTabSz="912813" fontAlgn="base">
              <a:spcBef>
                <a:spcPct val="0"/>
              </a:spcBef>
              <a:spcAft>
                <a:spcPct val="0"/>
              </a:spcAft>
              <a:defRPr>
                <a:solidFill>
                  <a:schemeClr val="tx1"/>
                </a:solidFill>
                <a:latin typeface="Roboto Light" panose="02000000000000000000" pitchFamily="2" charset="0"/>
              </a:defRPr>
            </a:lvl9pPr>
          </a:lstStyle>
          <a:p>
            <a:pPr eaLnBrk="1" hangingPunct="1"/>
            <a:r>
              <a:rPr lang="en-US" altLang="en-US" sz="1000" dirty="0">
                <a:solidFill>
                  <a:schemeClr val="bg1"/>
                </a:solidFill>
                <a:cs typeface="Arial" panose="020B0604020202020204" pitchFamily="34" charset="0"/>
              </a:rPr>
              <a:t>Accruent Confidential and Proprietary ©2021</a:t>
            </a:r>
          </a:p>
        </p:txBody>
      </p:sp>
      <p:sp>
        <p:nvSpPr>
          <p:cNvPr id="7" name="Slide Number Placeholder 5">
            <a:extLst>
              <a:ext uri="{FF2B5EF4-FFF2-40B4-BE49-F238E27FC236}">
                <a16:creationId xmlns:a16="http://schemas.microsoft.com/office/drawing/2014/main" id="{2D94CEB1-7412-475A-BBF0-97AD6DE607D3}"/>
              </a:ext>
            </a:extLst>
          </p:cNvPr>
          <p:cNvSpPr>
            <a:spLocks noGrp="1"/>
          </p:cNvSpPr>
          <p:nvPr>
            <p:ph type="sldNum" sz="quarter" idx="12"/>
          </p:nvPr>
        </p:nvSpPr>
        <p:spPr>
          <a:xfrm>
            <a:off x="8608219" y="6547542"/>
            <a:ext cx="2742406" cy="194079"/>
          </a:xfrm>
          <a:prstGeom prst="rect">
            <a:avLst/>
          </a:prstGeom>
        </p:spPr>
        <p:txBody>
          <a:bodyPr/>
          <a:lstStyle>
            <a:lvl1pPr algn="r">
              <a:defRPr>
                <a:solidFill>
                  <a:schemeClr val="bg1"/>
                </a:solidFill>
                <a:latin typeface="+mj-lt"/>
              </a:defRPr>
            </a:lvl1pPr>
          </a:lstStyle>
          <a:p>
            <a:pPr>
              <a:defRPr/>
            </a:pPr>
            <a:fld id="{A7E27838-1C13-4948-8E84-AB8DCF9A4D7D}" type="slidenum">
              <a:rPr lang="en-US" smtClean="0"/>
              <a:pPr>
                <a:defRPr/>
              </a:pPr>
              <a:t>‹#›</a:t>
            </a:fld>
            <a:endParaRPr lang="en-US" dirty="0"/>
          </a:p>
        </p:txBody>
      </p:sp>
      <p:sp>
        <p:nvSpPr>
          <p:cNvPr id="8" name="Content Placeholder 2">
            <a:extLst>
              <a:ext uri="{FF2B5EF4-FFF2-40B4-BE49-F238E27FC236}">
                <a16:creationId xmlns:a16="http://schemas.microsoft.com/office/drawing/2014/main" id="{47F949EC-0715-4501-86E5-063779B7985D}"/>
              </a:ext>
            </a:extLst>
          </p:cNvPr>
          <p:cNvSpPr>
            <a:spLocks noGrp="1"/>
          </p:cNvSpPr>
          <p:nvPr>
            <p:ph idx="1" hasCustomPrompt="1"/>
          </p:nvPr>
        </p:nvSpPr>
        <p:spPr>
          <a:xfrm>
            <a:off x="1028700" y="2495550"/>
            <a:ext cx="10229850" cy="2085975"/>
          </a:xfrm>
          <a:prstGeom prst="rect">
            <a:avLst/>
          </a:prstGeom>
        </p:spPr>
        <p:txBody>
          <a:bodyPr anchor="ctr"/>
          <a:lstStyle>
            <a:lvl1pPr marL="0" indent="0" algn="ctr">
              <a:buFont typeface="Arial" panose="020B0604020202020204" pitchFamily="34" charset="0"/>
              <a:buNone/>
              <a:defRPr sz="6001" b="0" i="0">
                <a:solidFill>
                  <a:schemeClr val="bg1"/>
                </a:solidFill>
                <a:effectLst>
                  <a:outerShdw blurRad="254000" dist="38100" dir="2700000" algn="tl" rotWithShape="0">
                    <a:prstClr val="black">
                      <a:alpha val="40000"/>
                    </a:prstClr>
                  </a:outerShdw>
                </a:effectLst>
                <a:latin typeface="+mj-lt"/>
              </a:defRPr>
            </a:lvl1pPr>
            <a:lvl2pPr marL="457246" indent="0" algn="ctr">
              <a:buFont typeface="Arial" panose="020B0604020202020204" pitchFamily="34" charset="0"/>
              <a:buNone/>
              <a:defRPr sz="3300" b="0" i="0">
                <a:solidFill>
                  <a:schemeClr val="bg1"/>
                </a:solidFill>
                <a:effectLst>
                  <a:outerShdw blurRad="254000" dist="38100" dir="2700000" algn="tl" rotWithShape="0">
                    <a:prstClr val="black">
                      <a:alpha val="40000"/>
                    </a:prstClr>
                  </a:outerShdw>
                </a:effectLst>
                <a:latin typeface="Poppins" panose="00000500000000000000" pitchFamily="2" charset="0"/>
                <a:cs typeface="Poppins" panose="00000500000000000000" pitchFamily="2" charset="0"/>
              </a:defRPr>
            </a:lvl2pPr>
            <a:lvl3pPr marL="914492" indent="0">
              <a:buFont typeface="Arial" panose="020B0604020202020204" pitchFamily="34" charset="0"/>
              <a:buNone/>
              <a:defRPr sz="3300" b="0" i="0">
                <a:solidFill>
                  <a:schemeClr val="bg1"/>
                </a:solidFill>
                <a:latin typeface="+mn-lt"/>
              </a:defRPr>
            </a:lvl3pPr>
            <a:lvl4pPr marL="1371737" indent="0">
              <a:buFont typeface="Arial" panose="020B0604020202020204" pitchFamily="34" charset="0"/>
              <a:buNone/>
              <a:defRPr sz="3000" b="0" i="0">
                <a:solidFill>
                  <a:schemeClr val="bg1"/>
                </a:solidFill>
                <a:latin typeface="+mn-lt"/>
              </a:defRPr>
            </a:lvl4pPr>
            <a:lvl5pPr marL="1828983" indent="0">
              <a:buFont typeface="Arial" panose="020B0604020202020204" pitchFamily="34" charset="0"/>
              <a:buNone/>
              <a:defRPr sz="3000" b="0" i="0">
                <a:solidFill>
                  <a:schemeClr val="bg1"/>
                </a:solidFill>
                <a:latin typeface="+mn-lt"/>
              </a:defRPr>
            </a:lvl5pPr>
          </a:lstStyle>
          <a:p>
            <a:pPr lvl="0"/>
            <a:r>
              <a:rPr lang="en-US" dirty="0"/>
              <a:t>SECTION TITLE HERE</a:t>
            </a:r>
          </a:p>
          <a:p>
            <a:pPr lvl="1"/>
            <a:r>
              <a:rPr lang="en-US" dirty="0"/>
              <a:t>Section description here</a:t>
            </a:r>
          </a:p>
        </p:txBody>
      </p:sp>
    </p:spTree>
    <p:extLst>
      <p:ext uri="{BB962C8B-B14F-4D97-AF65-F5344CB8AC3E}">
        <p14:creationId xmlns:p14="http://schemas.microsoft.com/office/powerpoint/2010/main" val="1703833959"/>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 Image Slide - Red">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1587" y="0"/>
            <a:ext cx="12188825" cy="6858000"/>
          </a:xfrm>
          <a:prstGeom prst="rect">
            <a:avLst/>
          </a:prstGeom>
          <a:solidFill>
            <a:schemeClr val="bg1">
              <a:lumMod val="95000"/>
            </a:schemeClr>
          </a:solidFill>
          <a:effectLst/>
        </p:spPr>
        <p:txBody>
          <a:bodyPr>
            <a:normAutofit/>
          </a:bodyPr>
          <a:lstStyle>
            <a:lvl1pPr marL="0" indent="0">
              <a:buNone/>
              <a:defRPr sz="2100" b="0" i="0">
                <a:ln>
                  <a:noFill/>
                </a:ln>
                <a:solidFill>
                  <a:schemeClr val="bg1">
                    <a:lumMod val="85000"/>
                  </a:schemeClr>
                </a:solidFill>
                <a:latin typeface="Roboto Medium" panose="02000000000000000000" pitchFamily="2" charset="0"/>
                <a:ea typeface="Roboto Medium" panose="02000000000000000000" pitchFamily="2" charset="0"/>
                <a:cs typeface="Roboto Regular" charset="0"/>
              </a:defRPr>
            </a:lvl1pPr>
          </a:lstStyle>
          <a:p>
            <a:pPr lvl="0"/>
            <a:endParaRPr lang="en-US" noProof="0" dirty="0"/>
          </a:p>
        </p:txBody>
      </p:sp>
      <p:pic>
        <p:nvPicPr>
          <p:cNvPr id="10" name="Picture 9" descr="A picture containing food&#10;&#10;Description automatically generated">
            <a:extLst>
              <a:ext uri="{FF2B5EF4-FFF2-40B4-BE49-F238E27FC236}">
                <a16:creationId xmlns:a16="http://schemas.microsoft.com/office/drawing/2014/main" id="{88C08B60-D377-4960-8568-E6D51C6F3A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1"/>
            <a:ext cx="12188951" cy="6858000"/>
          </a:xfrm>
          <a:prstGeom prst="rect">
            <a:avLst/>
          </a:prstGeom>
        </p:spPr>
      </p:pic>
      <p:sp>
        <p:nvSpPr>
          <p:cNvPr id="6" name="TextBox 35">
            <a:extLst>
              <a:ext uri="{FF2B5EF4-FFF2-40B4-BE49-F238E27FC236}">
                <a16:creationId xmlns:a16="http://schemas.microsoft.com/office/drawing/2014/main" id="{C9A622C1-5627-4732-AF45-B305D01EFCD4}"/>
              </a:ext>
            </a:extLst>
          </p:cNvPr>
          <p:cNvSpPr txBox="1">
            <a:spLocks noChangeArrowheads="1"/>
          </p:cNvSpPr>
          <p:nvPr userDrawn="1"/>
        </p:nvSpPr>
        <p:spPr bwMode="auto">
          <a:xfrm>
            <a:off x="283369" y="6547542"/>
            <a:ext cx="2993231" cy="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1" rIns="91416" bIns="457081" anchor="ctr"/>
          <a:lstStyle>
            <a:lvl1pPr defTabSz="912813">
              <a:defRPr>
                <a:solidFill>
                  <a:schemeClr val="tx1"/>
                </a:solidFill>
                <a:latin typeface="Roboto Light" panose="02000000000000000000" pitchFamily="2" charset="0"/>
              </a:defRPr>
            </a:lvl1pPr>
            <a:lvl2pPr marL="742950" indent="-285750" defTabSz="912813">
              <a:defRPr>
                <a:solidFill>
                  <a:schemeClr val="tx1"/>
                </a:solidFill>
                <a:latin typeface="Roboto Light" panose="02000000000000000000" pitchFamily="2" charset="0"/>
              </a:defRPr>
            </a:lvl2pPr>
            <a:lvl3pPr marL="1143000" indent="-228600" defTabSz="912813">
              <a:defRPr>
                <a:solidFill>
                  <a:schemeClr val="tx1"/>
                </a:solidFill>
                <a:latin typeface="Roboto Light" panose="02000000000000000000" pitchFamily="2" charset="0"/>
              </a:defRPr>
            </a:lvl3pPr>
            <a:lvl4pPr marL="1600200" indent="-228600" defTabSz="912813">
              <a:defRPr>
                <a:solidFill>
                  <a:schemeClr val="tx1"/>
                </a:solidFill>
                <a:latin typeface="Roboto Light" panose="02000000000000000000" pitchFamily="2" charset="0"/>
              </a:defRPr>
            </a:lvl4pPr>
            <a:lvl5pPr marL="2057400" indent="-228600" defTabSz="912813">
              <a:defRPr>
                <a:solidFill>
                  <a:schemeClr val="tx1"/>
                </a:solidFill>
                <a:latin typeface="Roboto Light" panose="02000000000000000000" pitchFamily="2" charset="0"/>
              </a:defRPr>
            </a:lvl5pPr>
            <a:lvl6pPr marL="2514600" indent="-228600" defTabSz="912813" fontAlgn="base">
              <a:spcBef>
                <a:spcPct val="0"/>
              </a:spcBef>
              <a:spcAft>
                <a:spcPct val="0"/>
              </a:spcAft>
              <a:defRPr>
                <a:solidFill>
                  <a:schemeClr val="tx1"/>
                </a:solidFill>
                <a:latin typeface="Roboto Light" panose="02000000000000000000" pitchFamily="2" charset="0"/>
              </a:defRPr>
            </a:lvl6pPr>
            <a:lvl7pPr marL="2971800" indent="-228600" defTabSz="912813" fontAlgn="base">
              <a:spcBef>
                <a:spcPct val="0"/>
              </a:spcBef>
              <a:spcAft>
                <a:spcPct val="0"/>
              </a:spcAft>
              <a:defRPr>
                <a:solidFill>
                  <a:schemeClr val="tx1"/>
                </a:solidFill>
                <a:latin typeface="Roboto Light" panose="02000000000000000000" pitchFamily="2" charset="0"/>
              </a:defRPr>
            </a:lvl7pPr>
            <a:lvl8pPr marL="3429000" indent="-228600" defTabSz="912813" fontAlgn="base">
              <a:spcBef>
                <a:spcPct val="0"/>
              </a:spcBef>
              <a:spcAft>
                <a:spcPct val="0"/>
              </a:spcAft>
              <a:defRPr>
                <a:solidFill>
                  <a:schemeClr val="tx1"/>
                </a:solidFill>
                <a:latin typeface="Roboto Light" panose="02000000000000000000" pitchFamily="2" charset="0"/>
              </a:defRPr>
            </a:lvl8pPr>
            <a:lvl9pPr marL="3886200" indent="-228600" defTabSz="912813" fontAlgn="base">
              <a:spcBef>
                <a:spcPct val="0"/>
              </a:spcBef>
              <a:spcAft>
                <a:spcPct val="0"/>
              </a:spcAft>
              <a:defRPr>
                <a:solidFill>
                  <a:schemeClr val="tx1"/>
                </a:solidFill>
                <a:latin typeface="Roboto Light" panose="02000000000000000000" pitchFamily="2" charset="0"/>
              </a:defRPr>
            </a:lvl9pPr>
          </a:lstStyle>
          <a:p>
            <a:pPr eaLnBrk="1" hangingPunct="1"/>
            <a:r>
              <a:rPr lang="en-US" altLang="en-US" sz="1000" dirty="0">
                <a:solidFill>
                  <a:schemeClr val="bg1"/>
                </a:solidFill>
                <a:cs typeface="Arial" panose="020B0604020202020204" pitchFamily="34" charset="0"/>
              </a:rPr>
              <a:t>Accruent Confidential and Proprietary ©2021</a:t>
            </a:r>
          </a:p>
        </p:txBody>
      </p:sp>
      <p:sp>
        <p:nvSpPr>
          <p:cNvPr id="7" name="Slide Number Placeholder 5">
            <a:extLst>
              <a:ext uri="{FF2B5EF4-FFF2-40B4-BE49-F238E27FC236}">
                <a16:creationId xmlns:a16="http://schemas.microsoft.com/office/drawing/2014/main" id="{2D94CEB1-7412-475A-BBF0-97AD6DE607D3}"/>
              </a:ext>
            </a:extLst>
          </p:cNvPr>
          <p:cNvSpPr>
            <a:spLocks noGrp="1"/>
          </p:cNvSpPr>
          <p:nvPr>
            <p:ph type="sldNum" sz="quarter" idx="12"/>
          </p:nvPr>
        </p:nvSpPr>
        <p:spPr>
          <a:xfrm>
            <a:off x="8608219" y="6547542"/>
            <a:ext cx="2742406" cy="194079"/>
          </a:xfrm>
          <a:prstGeom prst="rect">
            <a:avLst/>
          </a:prstGeom>
        </p:spPr>
        <p:txBody>
          <a:bodyPr/>
          <a:lstStyle>
            <a:lvl1pPr algn="r">
              <a:defRPr>
                <a:solidFill>
                  <a:schemeClr val="bg1"/>
                </a:solidFill>
                <a:latin typeface="+mj-lt"/>
              </a:defRPr>
            </a:lvl1pPr>
          </a:lstStyle>
          <a:p>
            <a:pPr>
              <a:defRPr/>
            </a:pPr>
            <a:fld id="{A7E27838-1C13-4948-8E84-AB8DCF9A4D7D}" type="slidenum">
              <a:rPr lang="en-US" smtClean="0"/>
              <a:pPr>
                <a:defRPr/>
              </a:pPr>
              <a:t>‹#›</a:t>
            </a:fld>
            <a:endParaRPr lang="en-US" dirty="0"/>
          </a:p>
        </p:txBody>
      </p:sp>
      <p:sp>
        <p:nvSpPr>
          <p:cNvPr id="9" name="Content Placeholder 2">
            <a:extLst>
              <a:ext uri="{FF2B5EF4-FFF2-40B4-BE49-F238E27FC236}">
                <a16:creationId xmlns:a16="http://schemas.microsoft.com/office/drawing/2014/main" id="{A055C4FE-812E-48C0-848A-17DB1EE9CA64}"/>
              </a:ext>
            </a:extLst>
          </p:cNvPr>
          <p:cNvSpPr>
            <a:spLocks noGrp="1"/>
          </p:cNvSpPr>
          <p:nvPr>
            <p:ph idx="1" hasCustomPrompt="1"/>
          </p:nvPr>
        </p:nvSpPr>
        <p:spPr>
          <a:xfrm>
            <a:off x="1028700" y="2495550"/>
            <a:ext cx="10229850" cy="2085975"/>
          </a:xfrm>
          <a:prstGeom prst="rect">
            <a:avLst/>
          </a:prstGeom>
        </p:spPr>
        <p:txBody>
          <a:bodyPr anchor="ctr"/>
          <a:lstStyle>
            <a:lvl1pPr marL="0" indent="0" algn="ctr">
              <a:buFont typeface="Arial" panose="020B0604020202020204" pitchFamily="34" charset="0"/>
              <a:buNone/>
              <a:defRPr sz="6001" b="0" i="0">
                <a:solidFill>
                  <a:schemeClr val="bg1"/>
                </a:solidFill>
                <a:effectLst>
                  <a:outerShdw blurRad="254000" dist="38100" dir="2700000" algn="tl" rotWithShape="0">
                    <a:prstClr val="black">
                      <a:alpha val="40000"/>
                    </a:prstClr>
                  </a:outerShdw>
                </a:effectLst>
                <a:latin typeface="+mj-lt"/>
              </a:defRPr>
            </a:lvl1pPr>
            <a:lvl2pPr marL="457246" indent="0" algn="ctr">
              <a:buFont typeface="Arial" panose="020B0604020202020204" pitchFamily="34" charset="0"/>
              <a:buNone/>
              <a:defRPr sz="3300" b="0" i="0">
                <a:solidFill>
                  <a:schemeClr val="bg1"/>
                </a:solidFill>
                <a:effectLst>
                  <a:outerShdw blurRad="254000" dist="38100" dir="2700000" algn="tl" rotWithShape="0">
                    <a:prstClr val="black">
                      <a:alpha val="40000"/>
                    </a:prstClr>
                  </a:outerShdw>
                </a:effectLst>
                <a:latin typeface="Poppins" panose="00000500000000000000" pitchFamily="2" charset="0"/>
                <a:cs typeface="Poppins" panose="00000500000000000000" pitchFamily="2" charset="0"/>
              </a:defRPr>
            </a:lvl2pPr>
            <a:lvl3pPr marL="914492" indent="0">
              <a:buFont typeface="Arial" panose="020B0604020202020204" pitchFamily="34" charset="0"/>
              <a:buNone/>
              <a:defRPr sz="3300" b="0" i="0">
                <a:solidFill>
                  <a:schemeClr val="bg1"/>
                </a:solidFill>
                <a:latin typeface="+mn-lt"/>
              </a:defRPr>
            </a:lvl3pPr>
            <a:lvl4pPr marL="1371737" indent="0">
              <a:buFont typeface="Arial" panose="020B0604020202020204" pitchFamily="34" charset="0"/>
              <a:buNone/>
              <a:defRPr sz="3000" b="0" i="0">
                <a:solidFill>
                  <a:schemeClr val="bg1"/>
                </a:solidFill>
                <a:latin typeface="+mn-lt"/>
              </a:defRPr>
            </a:lvl4pPr>
            <a:lvl5pPr marL="1828983" indent="0">
              <a:buFont typeface="Arial" panose="020B0604020202020204" pitchFamily="34" charset="0"/>
              <a:buNone/>
              <a:defRPr sz="3000" b="0" i="0">
                <a:solidFill>
                  <a:schemeClr val="bg1"/>
                </a:solidFill>
                <a:latin typeface="+mn-lt"/>
              </a:defRPr>
            </a:lvl5pPr>
          </a:lstStyle>
          <a:p>
            <a:pPr lvl="0"/>
            <a:r>
              <a:rPr lang="en-US" dirty="0"/>
              <a:t>SECTION TITLE HERE</a:t>
            </a:r>
          </a:p>
          <a:p>
            <a:pPr lvl="1"/>
            <a:r>
              <a:rPr lang="en-US" dirty="0"/>
              <a:t>Section description here</a:t>
            </a:r>
          </a:p>
        </p:txBody>
      </p:sp>
    </p:spTree>
    <p:extLst>
      <p:ext uri="{BB962C8B-B14F-4D97-AF65-F5344CB8AC3E}">
        <p14:creationId xmlns:p14="http://schemas.microsoft.com/office/powerpoint/2010/main" val="2126951221"/>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ptop Mockup - Blue">
    <p:spTree>
      <p:nvGrpSpPr>
        <p:cNvPr id="1" name=""/>
        <p:cNvGrpSpPr/>
        <p:nvPr/>
      </p:nvGrpSpPr>
      <p:grpSpPr>
        <a:xfrm>
          <a:off x="0" y="0"/>
          <a:ext cx="0" cy="0"/>
          <a:chOff x="0" y="0"/>
          <a:chExt cx="0" cy="0"/>
        </a:xfrm>
      </p:grpSpPr>
      <p:pic>
        <p:nvPicPr>
          <p:cNvPr id="11" name="Picture 10" descr="A screen shot of a computer&#10;&#10;Description automatically generated">
            <a:extLst>
              <a:ext uri="{FF2B5EF4-FFF2-40B4-BE49-F238E27FC236}">
                <a16:creationId xmlns:a16="http://schemas.microsoft.com/office/drawing/2014/main" id="{29306CC3-9176-4089-8886-B91D0D5595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 y="0"/>
            <a:ext cx="12188952" cy="6858000"/>
          </a:xfrm>
          <a:prstGeom prst="rect">
            <a:avLst/>
          </a:prstGeom>
        </p:spPr>
      </p:pic>
      <p:sp>
        <p:nvSpPr>
          <p:cNvPr id="4" name="TextBox 35">
            <a:extLst>
              <a:ext uri="{FF2B5EF4-FFF2-40B4-BE49-F238E27FC236}">
                <a16:creationId xmlns:a16="http://schemas.microsoft.com/office/drawing/2014/main" id="{E78BE3C8-4DA9-4EA9-AD4B-CB03D425ABF6}"/>
              </a:ext>
            </a:extLst>
          </p:cNvPr>
          <p:cNvSpPr txBox="1">
            <a:spLocks noChangeArrowheads="1"/>
          </p:cNvSpPr>
          <p:nvPr userDrawn="1"/>
        </p:nvSpPr>
        <p:spPr bwMode="auto">
          <a:xfrm>
            <a:off x="283369" y="6547542"/>
            <a:ext cx="2993231" cy="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1" rIns="91416" bIns="457081" anchor="ctr"/>
          <a:lstStyle>
            <a:lvl1pPr defTabSz="912813">
              <a:defRPr>
                <a:solidFill>
                  <a:schemeClr val="tx1"/>
                </a:solidFill>
                <a:latin typeface="Roboto Light" panose="02000000000000000000" pitchFamily="2" charset="0"/>
              </a:defRPr>
            </a:lvl1pPr>
            <a:lvl2pPr marL="742950" indent="-285750" defTabSz="912813">
              <a:defRPr>
                <a:solidFill>
                  <a:schemeClr val="tx1"/>
                </a:solidFill>
                <a:latin typeface="Roboto Light" panose="02000000000000000000" pitchFamily="2" charset="0"/>
              </a:defRPr>
            </a:lvl2pPr>
            <a:lvl3pPr marL="1143000" indent="-228600" defTabSz="912813">
              <a:defRPr>
                <a:solidFill>
                  <a:schemeClr val="tx1"/>
                </a:solidFill>
                <a:latin typeface="Roboto Light" panose="02000000000000000000" pitchFamily="2" charset="0"/>
              </a:defRPr>
            </a:lvl3pPr>
            <a:lvl4pPr marL="1600200" indent="-228600" defTabSz="912813">
              <a:defRPr>
                <a:solidFill>
                  <a:schemeClr val="tx1"/>
                </a:solidFill>
                <a:latin typeface="Roboto Light" panose="02000000000000000000" pitchFamily="2" charset="0"/>
              </a:defRPr>
            </a:lvl4pPr>
            <a:lvl5pPr marL="2057400" indent="-228600" defTabSz="912813">
              <a:defRPr>
                <a:solidFill>
                  <a:schemeClr val="tx1"/>
                </a:solidFill>
                <a:latin typeface="Roboto Light" panose="02000000000000000000" pitchFamily="2" charset="0"/>
              </a:defRPr>
            </a:lvl5pPr>
            <a:lvl6pPr marL="2514600" indent="-228600" defTabSz="912813" fontAlgn="base">
              <a:spcBef>
                <a:spcPct val="0"/>
              </a:spcBef>
              <a:spcAft>
                <a:spcPct val="0"/>
              </a:spcAft>
              <a:defRPr>
                <a:solidFill>
                  <a:schemeClr val="tx1"/>
                </a:solidFill>
                <a:latin typeface="Roboto Light" panose="02000000000000000000" pitchFamily="2" charset="0"/>
              </a:defRPr>
            </a:lvl6pPr>
            <a:lvl7pPr marL="2971800" indent="-228600" defTabSz="912813" fontAlgn="base">
              <a:spcBef>
                <a:spcPct val="0"/>
              </a:spcBef>
              <a:spcAft>
                <a:spcPct val="0"/>
              </a:spcAft>
              <a:defRPr>
                <a:solidFill>
                  <a:schemeClr val="tx1"/>
                </a:solidFill>
                <a:latin typeface="Roboto Light" panose="02000000000000000000" pitchFamily="2" charset="0"/>
              </a:defRPr>
            </a:lvl7pPr>
            <a:lvl8pPr marL="3429000" indent="-228600" defTabSz="912813" fontAlgn="base">
              <a:spcBef>
                <a:spcPct val="0"/>
              </a:spcBef>
              <a:spcAft>
                <a:spcPct val="0"/>
              </a:spcAft>
              <a:defRPr>
                <a:solidFill>
                  <a:schemeClr val="tx1"/>
                </a:solidFill>
                <a:latin typeface="Roboto Light" panose="02000000000000000000" pitchFamily="2" charset="0"/>
              </a:defRPr>
            </a:lvl8pPr>
            <a:lvl9pPr marL="3886200" indent="-228600" defTabSz="912813" fontAlgn="base">
              <a:spcBef>
                <a:spcPct val="0"/>
              </a:spcBef>
              <a:spcAft>
                <a:spcPct val="0"/>
              </a:spcAft>
              <a:defRPr>
                <a:solidFill>
                  <a:schemeClr val="tx1"/>
                </a:solidFill>
                <a:latin typeface="Roboto Light" panose="02000000000000000000" pitchFamily="2" charset="0"/>
              </a:defRPr>
            </a:lvl9pPr>
          </a:lstStyle>
          <a:p>
            <a:pPr eaLnBrk="1" hangingPunct="1"/>
            <a:r>
              <a:rPr lang="en-US" altLang="en-US" sz="1000" dirty="0">
                <a:solidFill>
                  <a:schemeClr val="tx1"/>
                </a:solidFill>
                <a:cs typeface="Arial" panose="020B0604020202020204" pitchFamily="34" charset="0"/>
              </a:rPr>
              <a:t>Accruent Confidential and Proprietary ©2021</a:t>
            </a:r>
          </a:p>
        </p:txBody>
      </p:sp>
      <p:sp>
        <p:nvSpPr>
          <p:cNvPr id="5" name="Title 1">
            <a:extLst>
              <a:ext uri="{FF2B5EF4-FFF2-40B4-BE49-F238E27FC236}">
                <a16:creationId xmlns:a16="http://schemas.microsoft.com/office/drawing/2014/main" id="{60592E3E-F17E-41DE-93B1-02128DB924FB}"/>
              </a:ext>
            </a:extLst>
          </p:cNvPr>
          <p:cNvSpPr>
            <a:spLocks noGrp="1"/>
          </p:cNvSpPr>
          <p:nvPr>
            <p:ph type="title" hasCustomPrompt="1"/>
          </p:nvPr>
        </p:nvSpPr>
        <p:spPr>
          <a:xfrm>
            <a:off x="359351" y="1226343"/>
            <a:ext cx="5029200" cy="1135858"/>
          </a:xfrm>
          <a:prstGeom prst="rect">
            <a:avLst/>
          </a:prstGeom>
        </p:spPr>
        <p:txBody>
          <a:bodyPr/>
          <a:lstStyle>
            <a:lvl1pPr>
              <a:defRPr sz="3600">
                <a:solidFill>
                  <a:schemeClr val="accent2"/>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F3033417-E781-4467-AEED-6121BB017656}"/>
              </a:ext>
            </a:extLst>
          </p:cNvPr>
          <p:cNvSpPr>
            <a:spLocks noGrp="1"/>
          </p:cNvSpPr>
          <p:nvPr>
            <p:ph idx="1"/>
          </p:nvPr>
        </p:nvSpPr>
        <p:spPr>
          <a:xfrm>
            <a:off x="359351" y="2451385"/>
            <a:ext cx="5029200" cy="3427921"/>
          </a:xfrm>
          <a:prstGeom prst="rect">
            <a:avLst/>
          </a:prstGeom>
        </p:spPr>
        <p:txBody>
          <a:bodyPr/>
          <a:lstStyle>
            <a:lvl1pPr>
              <a:buClr>
                <a:schemeClr val="accent3"/>
              </a:buClr>
              <a:defRPr b="0" i="0">
                <a:latin typeface="+mn-lt"/>
              </a:defRPr>
            </a:lvl1pPr>
            <a:lvl2pPr>
              <a:buClr>
                <a:schemeClr val="accent3"/>
              </a:buClr>
              <a:defRPr b="0" i="0">
                <a:latin typeface="+mn-lt"/>
              </a:defRPr>
            </a:lvl2pPr>
            <a:lvl3pPr>
              <a:buClr>
                <a:schemeClr val="accent3"/>
              </a:buClr>
              <a:defRPr b="0" i="0">
                <a:latin typeface="+mn-lt"/>
              </a:defRPr>
            </a:lvl3pPr>
            <a:lvl4pPr>
              <a:buClr>
                <a:schemeClr val="accent3"/>
              </a:buClr>
              <a:defRPr b="0" i="0">
                <a:latin typeface="+mn-lt"/>
              </a:defRPr>
            </a:lvl4pPr>
            <a:lvl5pPr>
              <a:buClr>
                <a:schemeClr val="accent3"/>
              </a:buClr>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A725648A-D993-4A92-AFE8-D8A683530EA2}"/>
              </a:ext>
            </a:extLst>
          </p:cNvPr>
          <p:cNvSpPr>
            <a:spLocks noGrp="1"/>
          </p:cNvSpPr>
          <p:nvPr>
            <p:ph type="sldNum" sz="quarter" idx="12"/>
          </p:nvPr>
        </p:nvSpPr>
        <p:spPr>
          <a:xfrm>
            <a:off x="8608219" y="6547542"/>
            <a:ext cx="2742406" cy="194079"/>
          </a:xfrm>
          <a:prstGeom prst="rect">
            <a:avLst/>
          </a:prstGeom>
        </p:spPr>
        <p:txBody>
          <a:bodyPr/>
          <a:lstStyle>
            <a:lvl1pPr algn="r">
              <a:defRPr>
                <a:solidFill>
                  <a:schemeClr val="bg1"/>
                </a:solidFill>
                <a:latin typeface="+mj-lt"/>
              </a:defRPr>
            </a:lvl1pPr>
          </a:lstStyle>
          <a:p>
            <a:pPr>
              <a:defRPr/>
            </a:pPr>
            <a:fld id="{A7E27838-1C13-4948-8E84-AB8DCF9A4D7D}" type="slidenum">
              <a:rPr lang="en-US" smtClean="0"/>
              <a:pPr>
                <a:defRPr/>
              </a:pPr>
              <a:t>‹#›</a:t>
            </a:fld>
            <a:endParaRPr lang="en-US" dirty="0"/>
          </a:p>
        </p:txBody>
      </p:sp>
    </p:spTree>
    <p:extLst>
      <p:ext uri="{BB962C8B-B14F-4D97-AF65-F5344CB8AC3E}">
        <p14:creationId xmlns:p14="http://schemas.microsoft.com/office/powerpoint/2010/main" val="2666470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76342F-368C-418E-8316-A5FB4D38C461}"/>
              </a:ext>
            </a:extLst>
          </p:cNvPr>
          <p:cNvPicPr>
            <a:picLocks noChangeAspect="1"/>
          </p:cNvPicPr>
          <p:nvPr userDrawn="1"/>
        </p:nvPicPr>
        <p:blipFill>
          <a:blip r:embed="rId2" cstate="email">
            <a:duotone>
              <a:prstClr val="black"/>
              <a:schemeClr val="accent1">
                <a:tint val="45000"/>
                <a:satMod val="400000"/>
              </a:schemeClr>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a:xfrm rot="16200000">
            <a:off x="5996658" y="1681242"/>
            <a:ext cx="5862933" cy="3908621"/>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22546F64-B4C1-44E2-B5C0-43D6D72BB9C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2" y="0"/>
            <a:ext cx="12188952" cy="6858000"/>
          </a:xfrm>
          <a:prstGeom prst="rect">
            <a:avLst/>
          </a:prstGeom>
        </p:spPr>
      </p:pic>
      <p:sp>
        <p:nvSpPr>
          <p:cNvPr id="2" name="Title 1"/>
          <p:cNvSpPr>
            <a:spLocks noGrp="1"/>
          </p:cNvSpPr>
          <p:nvPr>
            <p:ph type="title" hasCustomPrompt="1"/>
          </p:nvPr>
        </p:nvSpPr>
        <p:spPr>
          <a:xfrm>
            <a:off x="337601" y="2164795"/>
            <a:ext cx="5456371" cy="2528411"/>
          </a:xfrm>
          <a:prstGeom prst="rect">
            <a:avLst/>
          </a:prstGeom>
        </p:spPr>
        <p:txBody>
          <a:bodyPr/>
          <a:lstStyle>
            <a:lvl1pPr>
              <a:defRPr sz="5750">
                <a:solidFill>
                  <a:schemeClr val="accent2"/>
                </a:solidFill>
              </a:defRPr>
            </a:lvl1pPr>
          </a:lstStyle>
          <a:p>
            <a:r>
              <a:rPr lang="en-US" dirty="0"/>
              <a:t>CLICK TO EDIT MASTER TITLE STYLE</a:t>
            </a:r>
          </a:p>
        </p:txBody>
      </p:sp>
      <p:sp>
        <p:nvSpPr>
          <p:cNvPr id="3" name="Content Placeholder 2"/>
          <p:cNvSpPr>
            <a:spLocks noGrp="1"/>
          </p:cNvSpPr>
          <p:nvPr>
            <p:ph idx="1" hasCustomPrompt="1"/>
          </p:nvPr>
        </p:nvSpPr>
        <p:spPr>
          <a:xfrm>
            <a:off x="336839" y="4813070"/>
            <a:ext cx="5457133" cy="1585587"/>
          </a:xfrm>
          <a:prstGeom prst="rect">
            <a:avLst/>
          </a:prstGeom>
        </p:spPr>
        <p:txBody>
          <a:bodyPr/>
          <a:lstStyle>
            <a:lvl1pPr>
              <a:defRPr sz="2200" b="0" i="0">
                <a:solidFill>
                  <a:schemeClr val="accent5"/>
                </a:solidFill>
                <a:latin typeface="Poppins" panose="00000500000000000000" pitchFamily="2" charset="0"/>
                <a:cs typeface="Poppins" panose="00000500000000000000" pitchFamily="2" charset="0"/>
              </a:defRPr>
            </a:lvl1pPr>
            <a:lvl2pPr>
              <a:defRPr sz="1800" b="0" i="0">
                <a:solidFill>
                  <a:schemeClr val="accent5"/>
                </a:solidFill>
                <a:latin typeface="Poppins" panose="00000500000000000000" pitchFamily="2" charset="0"/>
                <a:cs typeface="Poppins" panose="00000500000000000000" pitchFamily="2" charset="0"/>
              </a:defRPr>
            </a:lvl2pPr>
            <a:lvl3pPr>
              <a:defRPr sz="1400" b="0" i="0">
                <a:solidFill>
                  <a:schemeClr val="accent5"/>
                </a:solidFill>
                <a:latin typeface="Poppins" panose="00000500000000000000" pitchFamily="2" charset="0"/>
                <a:cs typeface="Poppins" panose="00000500000000000000" pitchFamily="2" charset="0"/>
              </a:defRPr>
            </a:lvl3pPr>
            <a:lvl4pPr>
              <a:defRPr sz="1200" b="0" i="0">
                <a:solidFill>
                  <a:schemeClr val="accent5"/>
                </a:solidFill>
                <a:latin typeface="Poppins" panose="00000500000000000000" pitchFamily="2" charset="0"/>
                <a:cs typeface="Poppins" panose="00000500000000000000" pitchFamily="2" charset="0"/>
              </a:defRPr>
            </a:lvl4pPr>
            <a:lvl5pPr>
              <a:defRPr sz="1200" b="0" i="0">
                <a:solidFill>
                  <a:schemeClr val="accent5"/>
                </a:solidFill>
                <a:latin typeface="Poppins" panose="00000500000000000000" pitchFamily="2" charset="0"/>
                <a:cs typeface="Poppins"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extLst>
              <a:ext uri="{FF2B5EF4-FFF2-40B4-BE49-F238E27FC236}">
                <a16:creationId xmlns:a16="http://schemas.microsoft.com/office/drawing/2014/main" id="{0A4ED51D-D064-467C-8CFF-594FD96EA2FE}"/>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336839" y="968293"/>
            <a:ext cx="2887737" cy="723738"/>
          </a:xfrm>
          <a:prstGeom prst="rect">
            <a:avLst/>
          </a:prstGeom>
        </p:spPr>
      </p:pic>
    </p:spTree>
    <p:extLst>
      <p:ext uri="{BB962C8B-B14F-4D97-AF65-F5344CB8AC3E}">
        <p14:creationId xmlns:p14="http://schemas.microsoft.com/office/powerpoint/2010/main" val="2470141699"/>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ptop Mockup - Red">
    <p:spTree>
      <p:nvGrpSpPr>
        <p:cNvPr id="1" name=""/>
        <p:cNvGrpSpPr/>
        <p:nvPr/>
      </p:nvGrpSpPr>
      <p:grpSpPr>
        <a:xfrm>
          <a:off x="0" y="0"/>
          <a:ext cx="0" cy="0"/>
          <a:chOff x="0" y="0"/>
          <a:chExt cx="0" cy="0"/>
        </a:xfrm>
      </p:grpSpPr>
      <p:pic>
        <p:nvPicPr>
          <p:cNvPr id="9" name="Picture 8" descr="A screen shot of a computer&#10;&#10;Description automatically generated">
            <a:extLst>
              <a:ext uri="{FF2B5EF4-FFF2-40B4-BE49-F238E27FC236}">
                <a16:creationId xmlns:a16="http://schemas.microsoft.com/office/drawing/2014/main" id="{DC4019C8-49C2-464F-8F70-D6E80C40BC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 y="0"/>
            <a:ext cx="12188952" cy="6858000"/>
          </a:xfrm>
          <a:prstGeom prst="rect">
            <a:avLst/>
          </a:prstGeom>
        </p:spPr>
      </p:pic>
      <p:sp>
        <p:nvSpPr>
          <p:cNvPr id="5" name="Title 1">
            <a:extLst>
              <a:ext uri="{FF2B5EF4-FFF2-40B4-BE49-F238E27FC236}">
                <a16:creationId xmlns:a16="http://schemas.microsoft.com/office/drawing/2014/main" id="{60592E3E-F17E-41DE-93B1-02128DB924FB}"/>
              </a:ext>
            </a:extLst>
          </p:cNvPr>
          <p:cNvSpPr>
            <a:spLocks noGrp="1"/>
          </p:cNvSpPr>
          <p:nvPr>
            <p:ph type="title" hasCustomPrompt="1"/>
          </p:nvPr>
        </p:nvSpPr>
        <p:spPr>
          <a:xfrm>
            <a:off x="359351" y="1226343"/>
            <a:ext cx="5029200" cy="1135858"/>
          </a:xfrm>
          <a:prstGeom prst="rect">
            <a:avLst/>
          </a:prstGeom>
        </p:spPr>
        <p:txBody>
          <a:bodyPr/>
          <a:lstStyle>
            <a:lvl1pPr>
              <a:defRPr sz="3600">
                <a:solidFill>
                  <a:schemeClr val="accent6"/>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F3033417-E781-4467-AEED-6121BB017656}"/>
              </a:ext>
            </a:extLst>
          </p:cNvPr>
          <p:cNvSpPr>
            <a:spLocks noGrp="1"/>
          </p:cNvSpPr>
          <p:nvPr>
            <p:ph idx="1"/>
          </p:nvPr>
        </p:nvSpPr>
        <p:spPr>
          <a:xfrm>
            <a:off x="359351" y="2451385"/>
            <a:ext cx="5029200" cy="3427921"/>
          </a:xfrm>
          <a:prstGeom prst="rect">
            <a:avLst/>
          </a:prstGeom>
        </p:spPr>
        <p:txBody>
          <a:bodyPr/>
          <a:lstStyle>
            <a:lvl1pPr>
              <a:buClr>
                <a:schemeClr val="accent3"/>
              </a:buClr>
              <a:defRPr b="0" i="0">
                <a:latin typeface="+mn-lt"/>
              </a:defRPr>
            </a:lvl1pPr>
            <a:lvl2pPr>
              <a:buClr>
                <a:schemeClr val="accent3"/>
              </a:buClr>
              <a:defRPr b="0" i="0">
                <a:latin typeface="+mn-lt"/>
              </a:defRPr>
            </a:lvl2pPr>
            <a:lvl3pPr>
              <a:buClr>
                <a:schemeClr val="accent3"/>
              </a:buClr>
              <a:defRPr b="0" i="0">
                <a:latin typeface="+mn-lt"/>
              </a:defRPr>
            </a:lvl3pPr>
            <a:lvl4pPr>
              <a:buClr>
                <a:schemeClr val="accent3"/>
              </a:buClr>
              <a:defRPr b="0" i="0">
                <a:latin typeface="+mn-lt"/>
              </a:defRPr>
            </a:lvl4pPr>
            <a:lvl5pPr>
              <a:buClr>
                <a:schemeClr val="accent3"/>
              </a:buClr>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A725648A-D993-4A92-AFE8-D8A683530EA2}"/>
              </a:ext>
            </a:extLst>
          </p:cNvPr>
          <p:cNvSpPr>
            <a:spLocks noGrp="1"/>
          </p:cNvSpPr>
          <p:nvPr>
            <p:ph type="sldNum" sz="quarter" idx="12"/>
          </p:nvPr>
        </p:nvSpPr>
        <p:spPr>
          <a:xfrm>
            <a:off x="8608219" y="6547542"/>
            <a:ext cx="2742406" cy="194079"/>
          </a:xfrm>
          <a:prstGeom prst="rect">
            <a:avLst/>
          </a:prstGeom>
        </p:spPr>
        <p:txBody>
          <a:bodyPr/>
          <a:lstStyle>
            <a:lvl1pPr algn="r">
              <a:defRPr>
                <a:solidFill>
                  <a:schemeClr val="bg1"/>
                </a:solidFill>
                <a:latin typeface="+mj-lt"/>
              </a:defRPr>
            </a:lvl1pPr>
          </a:lstStyle>
          <a:p>
            <a:pPr>
              <a:defRPr/>
            </a:pPr>
            <a:fld id="{A7E27838-1C13-4948-8E84-AB8DCF9A4D7D}" type="slidenum">
              <a:rPr lang="en-US" smtClean="0"/>
              <a:pPr>
                <a:defRPr/>
              </a:pPr>
              <a:t>‹#›</a:t>
            </a:fld>
            <a:endParaRPr lang="en-US" dirty="0"/>
          </a:p>
        </p:txBody>
      </p:sp>
      <p:sp>
        <p:nvSpPr>
          <p:cNvPr id="8" name="TextBox 35">
            <a:extLst>
              <a:ext uri="{FF2B5EF4-FFF2-40B4-BE49-F238E27FC236}">
                <a16:creationId xmlns:a16="http://schemas.microsoft.com/office/drawing/2014/main" id="{0A621FE5-64C5-8C40-947B-AF21FAB66989}"/>
              </a:ext>
            </a:extLst>
          </p:cNvPr>
          <p:cNvSpPr txBox="1">
            <a:spLocks noChangeArrowheads="1"/>
          </p:cNvSpPr>
          <p:nvPr userDrawn="1"/>
        </p:nvSpPr>
        <p:spPr bwMode="auto">
          <a:xfrm>
            <a:off x="283369" y="6547542"/>
            <a:ext cx="2993231" cy="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1" rIns="91416" bIns="457081" anchor="ctr"/>
          <a:lstStyle>
            <a:lvl1pPr defTabSz="912813">
              <a:defRPr>
                <a:solidFill>
                  <a:schemeClr val="tx1"/>
                </a:solidFill>
                <a:latin typeface="Roboto Light" panose="02000000000000000000" pitchFamily="2" charset="0"/>
              </a:defRPr>
            </a:lvl1pPr>
            <a:lvl2pPr marL="742950" indent="-285750" defTabSz="912813">
              <a:defRPr>
                <a:solidFill>
                  <a:schemeClr val="tx1"/>
                </a:solidFill>
                <a:latin typeface="Roboto Light" panose="02000000000000000000" pitchFamily="2" charset="0"/>
              </a:defRPr>
            </a:lvl2pPr>
            <a:lvl3pPr marL="1143000" indent="-228600" defTabSz="912813">
              <a:defRPr>
                <a:solidFill>
                  <a:schemeClr val="tx1"/>
                </a:solidFill>
                <a:latin typeface="Roboto Light" panose="02000000000000000000" pitchFamily="2" charset="0"/>
              </a:defRPr>
            </a:lvl3pPr>
            <a:lvl4pPr marL="1600200" indent="-228600" defTabSz="912813">
              <a:defRPr>
                <a:solidFill>
                  <a:schemeClr val="tx1"/>
                </a:solidFill>
                <a:latin typeface="Roboto Light" panose="02000000000000000000" pitchFamily="2" charset="0"/>
              </a:defRPr>
            </a:lvl4pPr>
            <a:lvl5pPr marL="2057400" indent="-228600" defTabSz="912813">
              <a:defRPr>
                <a:solidFill>
                  <a:schemeClr val="tx1"/>
                </a:solidFill>
                <a:latin typeface="Roboto Light" panose="02000000000000000000" pitchFamily="2" charset="0"/>
              </a:defRPr>
            </a:lvl5pPr>
            <a:lvl6pPr marL="2514600" indent="-228600" defTabSz="912813" fontAlgn="base">
              <a:spcBef>
                <a:spcPct val="0"/>
              </a:spcBef>
              <a:spcAft>
                <a:spcPct val="0"/>
              </a:spcAft>
              <a:defRPr>
                <a:solidFill>
                  <a:schemeClr val="tx1"/>
                </a:solidFill>
                <a:latin typeface="Roboto Light" panose="02000000000000000000" pitchFamily="2" charset="0"/>
              </a:defRPr>
            </a:lvl6pPr>
            <a:lvl7pPr marL="2971800" indent="-228600" defTabSz="912813" fontAlgn="base">
              <a:spcBef>
                <a:spcPct val="0"/>
              </a:spcBef>
              <a:spcAft>
                <a:spcPct val="0"/>
              </a:spcAft>
              <a:defRPr>
                <a:solidFill>
                  <a:schemeClr val="tx1"/>
                </a:solidFill>
                <a:latin typeface="Roboto Light" panose="02000000000000000000" pitchFamily="2" charset="0"/>
              </a:defRPr>
            </a:lvl7pPr>
            <a:lvl8pPr marL="3429000" indent="-228600" defTabSz="912813" fontAlgn="base">
              <a:spcBef>
                <a:spcPct val="0"/>
              </a:spcBef>
              <a:spcAft>
                <a:spcPct val="0"/>
              </a:spcAft>
              <a:defRPr>
                <a:solidFill>
                  <a:schemeClr val="tx1"/>
                </a:solidFill>
                <a:latin typeface="Roboto Light" panose="02000000000000000000" pitchFamily="2" charset="0"/>
              </a:defRPr>
            </a:lvl8pPr>
            <a:lvl9pPr marL="3886200" indent="-228600" defTabSz="912813" fontAlgn="base">
              <a:spcBef>
                <a:spcPct val="0"/>
              </a:spcBef>
              <a:spcAft>
                <a:spcPct val="0"/>
              </a:spcAft>
              <a:defRPr>
                <a:solidFill>
                  <a:schemeClr val="tx1"/>
                </a:solidFill>
                <a:latin typeface="Roboto Light" panose="02000000000000000000" pitchFamily="2" charset="0"/>
              </a:defRPr>
            </a:lvl9pPr>
          </a:lstStyle>
          <a:p>
            <a:pPr eaLnBrk="1" hangingPunct="1"/>
            <a:r>
              <a:rPr lang="en-US" altLang="en-US" sz="1000" dirty="0">
                <a:solidFill>
                  <a:schemeClr val="tx1"/>
                </a:solidFill>
                <a:cs typeface="Arial" panose="020B0604020202020204" pitchFamily="34" charset="0"/>
              </a:rPr>
              <a:t>Accruent Confidential and Proprietary ©2021</a:t>
            </a:r>
          </a:p>
        </p:txBody>
      </p:sp>
    </p:spTree>
    <p:extLst>
      <p:ext uri="{BB962C8B-B14F-4D97-AF65-F5344CB8AC3E}">
        <p14:creationId xmlns:p14="http://schemas.microsoft.com/office/powerpoint/2010/main" val="28071619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ptop Mockup - Purple">
    <p:spTree>
      <p:nvGrpSpPr>
        <p:cNvPr id="1" name=""/>
        <p:cNvGrpSpPr/>
        <p:nvPr/>
      </p:nvGrpSpPr>
      <p:grpSpPr>
        <a:xfrm>
          <a:off x="0" y="0"/>
          <a:ext cx="0" cy="0"/>
          <a:chOff x="0" y="0"/>
          <a:chExt cx="0" cy="0"/>
        </a:xfrm>
      </p:grpSpPr>
      <p:pic>
        <p:nvPicPr>
          <p:cNvPr id="8" name="Picture 7" descr="A screen shot of a computer&#10;&#10;Description automatically generated">
            <a:extLst>
              <a:ext uri="{FF2B5EF4-FFF2-40B4-BE49-F238E27FC236}">
                <a16:creationId xmlns:a16="http://schemas.microsoft.com/office/drawing/2014/main" id="{ED888ABB-7B38-439C-8223-140B2DAB2B7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 y="0"/>
            <a:ext cx="12188952" cy="6858000"/>
          </a:xfrm>
          <a:prstGeom prst="rect">
            <a:avLst/>
          </a:prstGeom>
        </p:spPr>
      </p:pic>
      <p:sp>
        <p:nvSpPr>
          <p:cNvPr id="5" name="Title 1">
            <a:extLst>
              <a:ext uri="{FF2B5EF4-FFF2-40B4-BE49-F238E27FC236}">
                <a16:creationId xmlns:a16="http://schemas.microsoft.com/office/drawing/2014/main" id="{60592E3E-F17E-41DE-93B1-02128DB924FB}"/>
              </a:ext>
            </a:extLst>
          </p:cNvPr>
          <p:cNvSpPr>
            <a:spLocks noGrp="1"/>
          </p:cNvSpPr>
          <p:nvPr>
            <p:ph type="title" hasCustomPrompt="1"/>
          </p:nvPr>
        </p:nvSpPr>
        <p:spPr>
          <a:xfrm>
            <a:off x="359351" y="1226343"/>
            <a:ext cx="5029200" cy="1135858"/>
          </a:xfrm>
          <a:prstGeom prst="rect">
            <a:avLst/>
          </a:prstGeom>
        </p:spPr>
        <p:txBody>
          <a:bodyPr/>
          <a:lstStyle>
            <a:lvl1pPr>
              <a:defRPr sz="3600">
                <a:solidFill>
                  <a:schemeClr val="accent3"/>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F3033417-E781-4467-AEED-6121BB017656}"/>
              </a:ext>
            </a:extLst>
          </p:cNvPr>
          <p:cNvSpPr>
            <a:spLocks noGrp="1"/>
          </p:cNvSpPr>
          <p:nvPr>
            <p:ph idx="1"/>
          </p:nvPr>
        </p:nvSpPr>
        <p:spPr>
          <a:xfrm>
            <a:off x="359351" y="2451385"/>
            <a:ext cx="5029200" cy="3427921"/>
          </a:xfrm>
          <a:prstGeom prst="rect">
            <a:avLst/>
          </a:prstGeom>
        </p:spPr>
        <p:txBody>
          <a:bodyPr/>
          <a:lstStyle>
            <a:lvl1pPr>
              <a:buClr>
                <a:schemeClr val="accent3"/>
              </a:buClr>
              <a:defRPr b="0" i="0">
                <a:latin typeface="+mn-lt"/>
              </a:defRPr>
            </a:lvl1pPr>
            <a:lvl2pPr>
              <a:buClr>
                <a:schemeClr val="accent3"/>
              </a:buClr>
              <a:defRPr b="0" i="0">
                <a:latin typeface="+mn-lt"/>
              </a:defRPr>
            </a:lvl2pPr>
            <a:lvl3pPr>
              <a:buClr>
                <a:schemeClr val="accent3"/>
              </a:buClr>
              <a:defRPr b="0" i="0">
                <a:latin typeface="+mn-lt"/>
              </a:defRPr>
            </a:lvl3pPr>
            <a:lvl4pPr>
              <a:buClr>
                <a:schemeClr val="accent3"/>
              </a:buClr>
              <a:defRPr b="0" i="0">
                <a:latin typeface="+mn-lt"/>
              </a:defRPr>
            </a:lvl4pPr>
            <a:lvl5pPr>
              <a:buClr>
                <a:schemeClr val="accent3"/>
              </a:buClr>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A725648A-D993-4A92-AFE8-D8A683530EA2}"/>
              </a:ext>
            </a:extLst>
          </p:cNvPr>
          <p:cNvSpPr>
            <a:spLocks noGrp="1"/>
          </p:cNvSpPr>
          <p:nvPr>
            <p:ph type="sldNum" sz="quarter" idx="12"/>
          </p:nvPr>
        </p:nvSpPr>
        <p:spPr>
          <a:xfrm>
            <a:off x="8608219" y="6547542"/>
            <a:ext cx="2742406" cy="194079"/>
          </a:xfrm>
          <a:prstGeom prst="rect">
            <a:avLst/>
          </a:prstGeom>
        </p:spPr>
        <p:txBody>
          <a:bodyPr/>
          <a:lstStyle>
            <a:lvl1pPr algn="r">
              <a:defRPr>
                <a:solidFill>
                  <a:schemeClr val="bg1"/>
                </a:solidFill>
                <a:latin typeface="+mj-lt"/>
              </a:defRPr>
            </a:lvl1pPr>
          </a:lstStyle>
          <a:p>
            <a:pPr>
              <a:defRPr/>
            </a:pPr>
            <a:fld id="{A7E27838-1C13-4948-8E84-AB8DCF9A4D7D}" type="slidenum">
              <a:rPr lang="en-US" smtClean="0"/>
              <a:pPr>
                <a:defRPr/>
              </a:pPr>
              <a:t>‹#›</a:t>
            </a:fld>
            <a:endParaRPr lang="en-US" dirty="0"/>
          </a:p>
        </p:txBody>
      </p:sp>
      <p:sp>
        <p:nvSpPr>
          <p:cNvPr id="9" name="TextBox 35">
            <a:extLst>
              <a:ext uri="{FF2B5EF4-FFF2-40B4-BE49-F238E27FC236}">
                <a16:creationId xmlns:a16="http://schemas.microsoft.com/office/drawing/2014/main" id="{B4B4278D-CBAB-2E4F-B56E-F68D98C75A71}"/>
              </a:ext>
            </a:extLst>
          </p:cNvPr>
          <p:cNvSpPr txBox="1">
            <a:spLocks noChangeArrowheads="1"/>
          </p:cNvSpPr>
          <p:nvPr userDrawn="1"/>
        </p:nvSpPr>
        <p:spPr bwMode="auto">
          <a:xfrm>
            <a:off x="283369" y="6547542"/>
            <a:ext cx="2993231" cy="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1" rIns="91416" bIns="457081" anchor="ctr"/>
          <a:lstStyle>
            <a:lvl1pPr defTabSz="912813">
              <a:defRPr>
                <a:solidFill>
                  <a:schemeClr val="tx1"/>
                </a:solidFill>
                <a:latin typeface="Roboto Light" panose="02000000000000000000" pitchFamily="2" charset="0"/>
              </a:defRPr>
            </a:lvl1pPr>
            <a:lvl2pPr marL="742950" indent="-285750" defTabSz="912813">
              <a:defRPr>
                <a:solidFill>
                  <a:schemeClr val="tx1"/>
                </a:solidFill>
                <a:latin typeface="Roboto Light" panose="02000000000000000000" pitchFamily="2" charset="0"/>
              </a:defRPr>
            </a:lvl2pPr>
            <a:lvl3pPr marL="1143000" indent="-228600" defTabSz="912813">
              <a:defRPr>
                <a:solidFill>
                  <a:schemeClr val="tx1"/>
                </a:solidFill>
                <a:latin typeface="Roboto Light" panose="02000000000000000000" pitchFamily="2" charset="0"/>
              </a:defRPr>
            </a:lvl3pPr>
            <a:lvl4pPr marL="1600200" indent="-228600" defTabSz="912813">
              <a:defRPr>
                <a:solidFill>
                  <a:schemeClr val="tx1"/>
                </a:solidFill>
                <a:latin typeface="Roboto Light" panose="02000000000000000000" pitchFamily="2" charset="0"/>
              </a:defRPr>
            </a:lvl4pPr>
            <a:lvl5pPr marL="2057400" indent="-228600" defTabSz="912813">
              <a:defRPr>
                <a:solidFill>
                  <a:schemeClr val="tx1"/>
                </a:solidFill>
                <a:latin typeface="Roboto Light" panose="02000000000000000000" pitchFamily="2" charset="0"/>
              </a:defRPr>
            </a:lvl5pPr>
            <a:lvl6pPr marL="2514600" indent="-228600" defTabSz="912813" fontAlgn="base">
              <a:spcBef>
                <a:spcPct val="0"/>
              </a:spcBef>
              <a:spcAft>
                <a:spcPct val="0"/>
              </a:spcAft>
              <a:defRPr>
                <a:solidFill>
                  <a:schemeClr val="tx1"/>
                </a:solidFill>
                <a:latin typeface="Roboto Light" panose="02000000000000000000" pitchFamily="2" charset="0"/>
              </a:defRPr>
            </a:lvl6pPr>
            <a:lvl7pPr marL="2971800" indent="-228600" defTabSz="912813" fontAlgn="base">
              <a:spcBef>
                <a:spcPct val="0"/>
              </a:spcBef>
              <a:spcAft>
                <a:spcPct val="0"/>
              </a:spcAft>
              <a:defRPr>
                <a:solidFill>
                  <a:schemeClr val="tx1"/>
                </a:solidFill>
                <a:latin typeface="Roboto Light" panose="02000000000000000000" pitchFamily="2" charset="0"/>
              </a:defRPr>
            </a:lvl7pPr>
            <a:lvl8pPr marL="3429000" indent="-228600" defTabSz="912813" fontAlgn="base">
              <a:spcBef>
                <a:spcPct val="0"/>
              </a:spcBef>
              <a:spcAft>
                <a:spcPct val="0"/>
              </a:spcAft>
              <a:defRPr>
                <a:solidFill>
                  <a:schemeClr val="tx1"/>
                </a:solidFill>
                <a:latin typeface="Roboto Light" panose="02000000000000000000" pitchFamily="2" charset="0"/>
              </a:defRPr>
            </a:lvl8pPr>
            <a:lvl9pPr marL="3886200" indent="-228600" defTabSz="912813" fontAlgn="base">
              <a:spcBef>
                <a:spcPct val="0"/>
              </a:spcBef>
              <a:spcAft>
                <a:spcPct val="0"/>
              </a:spcAft>
              <a:defRPr>
                <a:solidFill>
                  <a:schemeClr val="tx1"/>
                </a:solidFill>
                <a:latin typeface="Roboto Light" panose="02000000000000000000" pitchFamily="2" charset="0"/>
              </a:defRPr>
            </a:lvl9pPr>
          </a:lstStyle>
          <a:p>
            <a:pPr eaLnBrk="1" hangingPunct="1"/>
            <a:r>
              <a:rPr lang="en-US" altLang="en-US" sz="1000" dirty="0">
                <a:solidFill>
                  <a:schemeClr val="tx1"/>
                </a:solidFill>
                <a:cs typeface="Arial" panose="020B0604020202020204" pitchFamily="34" charset="0"/>
              </a:rPr>
              <a:t>Accruent Confidential and Proprietary ©2021</a:t>
            </a:r>
          </a:p>
        </p:txBody>
      </p:sp>
    </p:spTree>
    <p:extLst>
      <p:ext uri="{BB962C8B-B14F-4D97-AF65-F5344CB8AC3E}">
        <p14:creationId xmlns:p14="http://schemas.microsoft.com/office/powerpoint/2010/main" val="10931572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ull Laptop Mockup - Purp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E32D6E-1759-4111-B70A-4286FFBE7A1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4" name="TextBox 35">
            <a:extLst>
              <a:ext uri="{FF2B5EF4-FFF2-40B4-BE49-F238E27FC236}">
                <a16:creationId xmlns:a16="http://schemas.microsoft.com/office/drawing/2014/main" id="{E78BE3C8-4DA9-4EA9-AD4B-CB03D425ABF6}"/>
              </a:ext>
            </a:extLst>
          </p:cNvPr>
          <p:cNvSpPr txBox="1">
            <a:spLocks noChangeArrowheads="1"/>
          </p:cNvSpPr>
          <p:nvPr userDrawn="1"/>
        </p:nvSpPr>
        <p:spPr bwMode="auto">
          <a:xfrm>
            <a:off x="283369" y="6547542"/>
            <a:ext cx="2993231" cy="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1" rIns="91416" bIns="457081" anchor="ctr"/>
          <a:lstStyle>
            <a:lvl1pPr defTabSz="912813">
              <a:defRPr>
                <a:solidFill>
                  <a:schemeClr val="tx1"/>
                </a:solidFill>
                <a:latin typeface="Roboto Light" panose="02000000000000000000" pitchFamily="2" charset="0"/>
              </a:defRPr>
            </a:lvl1pPr>
            <a:lvl2pPr marL="742950" indent="-285750" defTabSz="912813">
              <a:defRPr>
                <a:solidFill>
                  <a:schemeClr val="tx1"/>
                </a:solidFill>
                <a:latin typeface="Roboto Light" panose="02000000000000000000" pitchFamily="2" charset="0"/>
              </a:defRPr>
            </a:lvl2pPr>
            <a:lvl3pPr marL="1143000" indent="-228600" defTabSz="912813">
              <a:defRPr>
                <a:solidFill>
                  <a:schemeClr val="tx1"/>
                </a:solidFill>
                <a:latin typeface="Roboto Light" panose="02000000000000000000" pitchFamily="2" charset="0"/>
              </a:defRPr>
            </a:lvl3pPr>
            <a:lvl4pPr marL="1600200" indent="-228600" defTabSz="912813">
              <a:defRPr>
                <a:solidFill>
                  <a:schemeClr val="tx1"/>
                </a:solidFill>
                <a:latin typeface="Roboto Light" panose="02000000000000000000" pitchFamily="2" charset="0"/>
              </a:defRPr>
            </a:lvl4pPr>
            <a:lvl5pPr marL="2057400" indent="-228600" defTabSz="912813">
              <a:defRPr>
                <a:solidFill>
                  <a:schemeClr val="tx1"/>
                </a:solidFill>
                <a:latin typeface="Roboto Light" panose="02000000000000000000" pitchFamily="2" charset="0"/>
              </a:defRPr>
            </a:lvl5pPr>
            <a:lvl6pPr marL="2514600" indent="-228600" defTabSz="912813" fontAlgn="base">
              <a:spcBef>
                <a:spcPct val="0"/>
              </a:spcBef>
              <a:spcAft>
                <a:spcPct val="0"/>
              </a:spcAft>
              <a:defRPr>
                <a:solidFill>
                  <a:schemeClr val="tx1"/>
                </a:solidFill>
                <a:latin typeface="Roboto Light" panose="02000000000000000000" pitchFamily="2" charset="0"/>
              </a:defRPr>
            </a:lvl6pPr>
            <a:lvl7pPr marL="2971800" indent="-228600" defTabSz="912813" fontAlgn="base">
              <a:spcBef>
                <a:spcPct val="0"/>
              </a:spcBef>
              <a:spcAft>
                <a:spcPct val="0"/>
              </a:spcAft>
              <a:defRPr>
                <a:solidFill>
                  <a:schemeClr val="tx1"/>
                </a:solidFill>
                <a:latin typeface="Roboto Light" panose="02000000000000000000" pitchFamily="2" charset="0"/>
              </a:defRPr>
            </a:lvl7pPr>
            <a:lvl8pPr marL="3429000" indent="-228600" defTabSz="912813" fontAlgn="base">
              <a:spcBef>
                <a:spcPct val="0"/>
              </a:spcBef>
              <a:spcAft>
                <a:spcPct val="0"/>
              </a:spcAft>
              <a:defRPr>
                <a:solidFill>
                  <a:schemeClr val="tx1"/>
                </a:solidFill>
                <a:latin typeface="Roboto Light" panose="02000000000000000000" pitchFamily="2" charset="0"/>
              </a:defRPr>
            </a:lvl8pPr>
            <a:lvl9pPr marL="3886200" indent="-228600" defTabSz="912813" fontAlgn="base">
              <a:spcBef>
                <a:spcPct val="0"/>
              </a:spcBef>
              <a:spcAft>
                <a:spcPct val="0"/>
              </a:spcAft>
              <a:defRPr>
                <a:solidFill>
                  <a:schemeClr val="tx1"/>
                </a:solidFill>
                <a:latin typeface="Roboto Light" panose="02000000000000000000" pitchFamily="2" charset="0"/>
              </a:defRPr>
            </a:lvl9pPr>
          </a:lstStyle>
          <a:p>
            <a:pPr eaLnBrk="1" hangingPunct="1"/>
            <a:r>
              <a:rPr lang="en-US" altLang="en-US" sz="1000" dirty="0">
                <a:solidFill>
                  <a:schemeClr val="bg1"/>
                </a:solidFill>
                <a:cs typeface="Arial" panose="020B0604020202020204" pitchFamily="34" charset="0"/>
              </a:rPr>
              <a:t>Accruent Confidential and Proprietary ©2021</a:t>
            </a:r>
          </a:p>
        </p:txBody>
      </p:sp>
      <p:sp>
        <p:nvSpPr>
          <p:cNvPr id="5" name="Title 1">
            <a:extLst>
              <a:ext uri="{FF2B5EF4-FFF2-40B4-BE49-F238E27FC236}">
                <a16:creationId xmlns:a16="http://schemas.microsoft.com/office/drawing/2014/main" id="{60592E3E-F17E-41DE-93B1-02128DB924FB}"/>
              </a:ext>
            </a:extLst>
          </p:cNvPr>
          <p:cNvSpPr>
            <a:spLocks noGrp="1"/>
          </p:cNvSpPr>
          <p:nvPr>
            <p:ph type="title" hasCustomPrompt="1"/>
          </p:nvPr>
        </p:nvSpPr>
        <p:spPr>
          <a:xfrm>
            <a:off x="0" y="212998"/>
            <a:ext cx="12188825" cy="587103"/>
          </a:xfrm>
          <a:prstGeom prst="rect">
            <a:avLst/>
          </a:prstGeom>
        </p:spPr>
        <p:txBody>
          <a:bodyPr/>
          <a:lstStyle>
            <a:lvl1pPr algn="ctr">
              <a:defRPr sz="3600">
                <a:solidFill>
                  <a:schemeClr val="bg1"/>
                </a:solidFill>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A725648A-D993-4A92-AFE8-D8A683530EA2}"/>
              </a:ext>
            </a:extLst>
          </p:cNvPr>
          <p:cNvSpPr>
            <a:spLocks noGrp="1"/>
          </p:cNvSpPr>
          <p:nvPr>
            <p:ph type="sldNum" sz="quarter" idx="12"/>
          </p:nvPr>
        </p:nvSpPr>
        <p:spPr>
          <a:xfrm>
            <a:off x="8608219" y="6547542"/>
            <a:ext cx="2742406" cy="194079"/>
          </a:xfrm>
          <a:prstGeom prst="rect">
            <a:avLst/>
          </a:prstGeom>
        </p:spPr>
        <p:txBody>
          <a:bodyPr/>
          <a:lstStyle>
            <a:lvl1pPr algn="r">
              <a:defRPr>
                <a:solidFill>
                  <a:schemeClr val="bg1"/>
                </a:solidFill>
                <a:latin typeface="+mj-lt"/>
              </a:defRPr>
            </a:lvl1pPr>
          </a:lstStyle>
          <a:p>
            <a:pPr>
              <a:defRPr/>
            </a:pPr>
            <a:fld id="{A7E27838-1C13-4948-8E84-AB8DCF9A4D7D}" type="slidenum">
              <a:rPr lang="en-US" smtClean="0"/>
              <a:pPr>
                <a:defRPr/>
              </a:pPr>
              <a:t>‹#›</a:t>
            </a:fld>
            <a:endParaRPr lang="en-US" dirty="0"/>
          </a:p>
        </p:txBody>
      </p:sp>
    </p:spTree>
    <p:extLst>
      <p:ext uri="{BB962C8B-B14F-4D97-AF65-F5344CB8AC3E}">
        <p14:creationId xmlns:p14="http://schemas.microsoft.com/office/powerpoint/2010/main" val="1634309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 Laptop Mockup - Re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3A1880-569C-4464-BD7E-7130FF4C7F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60592E3E-F17E-41DE-93B1-02128DB924FB}"/>
              </a:ext>
            </a:extLst>
          </p:cNvPr>
          <p:cNvSpPr>
            <a:spLocks noGrp="1"/>
          </p:cNvSpPr>
          <p:nvPr>
            <p:ph type="title" hasCustomPrompt="1"/>
          </p:nvPr>
        </p:nvSpPr>
        <p:spPr>
          <a:xfrm>
            <a:off x="0" y="212998"/>
            <a:ext cx="12188825" cy="587103"/>
          </a:xfrm>
          <a:prstGeom prst="rect">
            <a:avLst/>
          </a:prstGeom>
        </p:spPr>
        <p:txBody>
          <a:bodyPr/>
          <a:lstStyle>
            <a:lvl1pPr algn="ctr">
              <a:defRPr sz="3600">
                <a:solidFill>
                  <a:schemeClr val="bg1"/>
                </a:solidFill>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A725648A-D993-4A92-AFE8-D8A683530EA2}"/>
              </a:ext>
            </a:extLst>
          </p:cNvPr>
          <p:cNvSpPr>
            <a:spLocks noGrp="1"/>
          </p:cNvSpPr>
          <p:nvPr>
            <p:ph type="sldNum" sz="quarter" idx="12"/>
          </p:nvPr>
        </p:nvSpPr>
        <p:spPr>
          <a:xfrm>
            <a:off x="8608219" y="6547542"/>
            <a:ext cx="2742406" cy="194079"/>
          </a:xfrm>
          <a:prstGeom prst="rect">
            <a:avLst/>
          </a:prstGeom>
        </p:spPr>
        <p:txBody>
          <a:bodyPr/>
          <a:lstStyle>
            <a:lvl1pPr algn="r">
              <a:defRPr>
                <a:solidFill>
                  <a:schemeClr val="bg1"/>
                </a:solidFill>
                <a:latin typeface="+mj-lt"/>
              </a:defRPr>
            </a:lvl1pPr>
          </a:lstStyle>
          <a:p>
            <a:pPr>
              <a:defRPr/>
            </a:pPr>
            <a:fld id="{A7E27838-1C13-4948-8E84-AB8DCF9A4D7D}" type="slidenum">
              <a:rPr lang="en-US" smtClean="0"/>
              <a:pPr>
                <a:defRPr/>
              </a:pPr>
              <a:t>‹#›</a:t>
            </a:fld>
            <a:endParaRPr lang="en-US" dirty="0"/>
          </a:p>
        </p:txBody>
      </p:sp>
      <p:sp>
        <p:nvSpPr>
          <p:cNvPr id="8" name="TextBox 35">
            <a:extLst>
              <a:ext uri="{FF2B5EF4-FFF2-40B4-BE49-F238E27FC236}">
                <a16:creationId xmlns:a16="http://schemas.microsoft.com/office/drawing/2014/main" id="{56715460-1038-6947-8D66-E243B2883398}"/>
              </a:ext>
            </a:extLst>
          </p:cNvPr>
          <p:cNvSpPr txBox="1">
            <a:spLocks noChangeArrowheads="1"/>
          </p:cNvSpPr>
          <p:nvPr userDrawn="1"/>
        </p:nvSpPr>
        <p:spPr bwMode="auto">
          <a:xfrm>
            <a:off x="283369" y="6547542"/>
            <a:ext cx="2993231" cy="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1" rIns="91416" bIns="457081" anchor="ctr"/>
          <a:lstStyle>
            <a:lvl1pPr defTabSz="912813">
              <a:defRPr>
                <a:solidFill>
                  <a:schemeClr val="tx1"/>
                </a:solidFill>
                <a:latin typeface="Roboto Light" panose="02000000000000000000" pitchFamily="2" charset="0"/>
              </a:defRPr>
            </a:lvl1pPr>
            <a:lvl2pPr marL="742950" indent="-285750" defTabSz="912813">
              <a:defRPr>
                <a:solidFill>
                  <a:schemeClr val="tx1"/>
                </a:solidFill>
                <a:latin typeface="Roboto Light" panose="02000000000000000000" pitchFamily="2" charset="0"/>
              </a:defRPr>
            </a:lvl2pPr>
            <a:lvl3pPr marL="1143000" indent="-228600" defTabSz="912813">
              <a:defRPr>
                <a:solidFill>
                  <a:schemeClr val="tx1"/>
                </a:solidFill>
                <a:latin typeface="Roboto Light" panose="02000000000000000000" pitchFamily="2" charset="0"/>
              </a:defRPr>
            </a:lvl3pPr>
            <a:lvl4pPr marL="1600200" indent="-228600" defTabSz="912813">
              <a:defRPr>
                <a:solidFill>
                  <a:schemeClr val="tx1"/>
                </a:solidFill>
                <a:latin typeface="Roboto Light" panose="02000000000000000000" pitchFamily="2" charset="0"/>
              </a:defRPr>
            </a:lvl4pPr>
            <a:lvl5pPr marL="2057400" indent="-228600" defTabSz="912813">
              <a:defRPr>
                <a:solidFill>
                  <a:schemeClr val="tx1"/>
                </a:solidFill>
                <a:latin typeface="Roboto Light" panose="02000000000000000000" pitchFamily="2" charset="0"/>
              </a:defRPr>
            </a:lvl5pPr>
            <a:lvl6pPr marL="2514600" indent="-228600" defTabSz="912813" fontAlgn="base">
              <a:spcBef>
                <a:spcPct val="0"/>
              </a:spcBef>
              <a:spcAft>
                <a:spcPct val="0"/>
              </a:spcAft>
              <a:defRPr>
                <a:solidFill>
                  <a:schemeClr val="tx1"/>
                </a:solidFill>
                <a:latin typeface="Roboto Light" panose="02000000000000000000" pitchFamily="2" charset="0"/>
              </a:defRPr>
            </a:lvl6pPr>
            <a:lvl7pPr marL="2971800" indent="-228600" defTabSz="912813" fontAlgn="base">
              <a:spcBef>
                <a:spcPct val="0"/>
              </a:spcBef>
              <a:spcAft>
                <a:spcPct val="0"/>
              </a:spcAft>
              <a:defRPr>
                <a:solidFill>
                  <a:schemeClr val="tx1"/>
                </a:solidFill>
                <a:latin typeface="Roboto Light" panose="02000000000000000000" pitchFamily="2" charset="0"/>
              </a:defRPr>
            </a:lvl7pPr>
            <a:lvl8pPr marL="3429000" indent="-228600" defTabSz="912813" fontAlgn="base">
              <a:spcBef>
                <a:spcPct val="0"/>
              </a:spcBef>
              <a:spcAft>
                <a:spcPct val="0"/>
              </a:spcAft>
              <a:defRPr>
                <a:solidFill>
                  <a:schemeClr val="tx1"/>
                </a:solidFill>
                <a:latin typeface="Roboto Light" panose="02000000000000000000" pitchFamily="2" charset="0"/>
              </a:defRPr>
            </a:lvl8pPr>
            <a:lvl9pPr marL="3886200" indent="-228600" defTabSz="912813" fontAlgn="base">
              <a:spcBef>
                <a:spcPct val="0"/>
              </a:spcBef>
              <a:spcAft>
                <a:spcPct val="0"/>
              </a:spcAft>
              <a:defRPr>
                <a:solidFill>
                  <a:schemeClr val="tx1"/>
                </a:solidFill>
                <a:latin typeface="Roboto Light" panose="02000000000000000000" pitchFamily="2" charset="0"/>
              </a:defRPr>
            </a:lvl9pPr>
          </a:lstStyle>
          <a:p>
            <a:pPr eaLnBrk="1" hangingPunct="1"/>
            <a:r>
              <a:rPr lang="en-US" altLang="en-US" sz="1000" dirty="0">
                <a:solidFill>
                  <a:schemeClr val="bg1"/>
                </a:solidFill>
                <a:cs typeface="Arial" panose="020B0604020202020204" pitchFamily="34" charset="0"/>
              </a:rPr>
              <a:t>Accruent Confidential and Proprietary ©2021</a:t>
            </a:r>
          </a:p>
        </p:txBody>
      </p:sp>
    </p:spTree>
    <p:extLst>
      <p:ext uri="{BB962C8B-B14F-4D97-AF65-F5344CB8AC3E}">
        <p14:creationId xmlns:p14="http://schemas.microsoft.com/office/powerpoint/2010/main" val="28429597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ull Laptop Mockup -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B57EA4-A0CD-44E5-8683-A8C4C582FB4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5" name="Title 1">
            <a:extLst>
              <a:ext uri="{FF2B5EF4-FFF2-40B4-BE49-F238E27FC236}">
                <a16:creationId xmlns:a16="http://schemas.microsoft.com/office/drawing/2014/main" id="{60592E3E-F17E-41DE-93B1-02128DB924FB}"/>
              </a:ext>
            </a:extLst>
          </p:cNvPr>
          <p:cNvSpPr>
            <a:spLocks noGrp="1"/>
          </p:cNvSpPr>
          <p:nvPr>
            <p:ph type="title" hasCustomPrompt="1"/>
          </p:nvPr>
        </p:nvSpPr>
        <p:spPr>
          <a:xfrm>
            <a:off x="0" y="212998"/>
            <a:ext cx="12188825" cy="587103"/>
          </a:xfrm>
          <a:prstGeom prst="rect">
            <a:avLst/>
          </a:prstGeom>
        </p:spPr>
        <p:txBody>
          <a:bodyPr/>
          <a:lstStyle>
            <a:lvl1pPr algn="ctr">
              <a:defRPr sz="3600">
                <a:solidFill>
                  <a:schemeClr val="bg1"/>
                </a:solidFill>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A725648A-D993-4A92-AFE8-D8A683530EA2}"/>
              </a:ext>
            </a:extLst>
          </p:cNvPr>
          <p:cNvSpPr>
            <a:spLocks noGrp="1"/>
          </p:cNvSpPr>
          <p:nvPr>
            <p:ph type="sldNum" sz="quarter" idx="12"/>
          </p:nvPr>
        </p:nvSpPr>
        <p:spPr>
          <a:xfrm>
            <a:off x="8608219" y="6547542"/>
            <a:ext cx="2742406" cy="194079"/>
          </a:xfrm>
          <a:prstGeom prst="rect">
            <a:avLst/>
          </a:prstGeom>
        </p:spPr>
        <p:txBody>
          <a:bodyPr/>
          <a:lstStyle>
            <a:lvl1pPr algn="r">
              <a:defRPr>
                <a:solidFill>
                  <a:schemeClr val="bg1"/>
                </a:solidFill>
                <a:latin typeface="+mj-lt"/>
              </a:defRPr>
            </a:lvl1pPr>
          </a:lstStyle>
          <a:p>
            <a:pPr>
              <a:defRPr/>
            </a:pPr>
            <a:fld id="{A7E27838-1C13-4948-8E84-AB8DCF9A4D7D}" type="slidenum">
              <a:rPr lang="en-US" smtClean="0"/>
              <a:pPr>
                <a:defRPr/>
              </a:pPr>
              <a:t>‹#›</a:t>
            </a:fld>
            <a:endParaRPr lang="en-US" dirty="0"/>
          </a:p>
        </p:txBody>
      </p:sp>
      <p:sp>
        <p:nvSpPr>
          <p:cNvPr id="8" name="TextBox 35">
            <a:extLst>
              <a:ext uri="{FF2B5EF4-FFF2-40B4-BE49-F238E27FC236}">
                <a16:creationId xmlns:a16="http://schemas.microsoft.com/office/drawing/2014/main" id="{37335B7F-43EB-F64B-8A79-EC404A7E2D4C}"/>
              </a:ext>
            </a:extLst>
          </p:cNvPr>
          <p:cNvSpPr txBox="1">
            <a:spLocks noChangeArrowheads="1"/>
          </p:cNvSpPr>
          <p:nvPr userDrawn="1"/>
        </p:nvSpPr>
        <p:spPr bwMode="auto">
          <a:xfrm>
            <a:off x="283369" y="6547542"/>
            <a:ext cx="2993231" cy="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1" rIns="91416" bIns="457081" anchor="ctr"/>
          <a:lstStyle>
            <a:lvl1pPr defTabSz="912813">
              <a:defRPr>
                <a:solidFill>
                  <a:schemeClr val="tx1"/>
                </a:solidFill>
                <a:latin typeface="Roboto Light" panose="02000000000000000000" pitchFamily="2" charset="0"/>
              </a:defRPr>
            </a:lvl1pPr>
            <a:lvl2pPr marL="742950" indent="-285750" defTabSz="912813">
              <a:defRPr>
                <a:solidFill>
                  <a:schemeClr val="tx1"/>
                </a:solidFill>
                <a:latin typeface="Roboto Light" panose="02000000000000000000" pitchFamily="2" charset="0"/>
              </a:defRPr>
            </a:lvl2pPr>
            <a:lvl3pPr marL="1143000" indent="-228600" defTabSz="912813">
              <a:defRPr>
                <a:solidFill>
                  <a:schemeClr val="tx1"/>
                </a:solidFill>
                <a:latin typeface="Roboto Light" panose="02000000000000000000" pitchFamily="2" charset="0"/>
              </a:defRPr>
            </a:lvl3pPr>
            <a:lvl4pPr marL="1600200" indent="-228600" defTabSz="912813">
              <a:defRPr>
                <a:solidFill>
                  <a:schemeClr val="tx1"/>
                </a:solidFill>
                <a:latin typeface="Roboto Light" panose="02000000000000000000" pitchFamily="2" charset="0"/>
              </a:defRPr>
            </a:lvl4pPr>
            <a:lvl5pPr marL="2057400" indent="-228600" defTabSz="912813">
              <a:defRPr>
                <a:solidFill>
                  <a:schemeClr val="tx1"/>
                </a:solidFill>
                <a:latin typeface="Roboto Light" panose="02000000000000000000" pitchFamily="2" charset="0"/>
              </a:defRPr>
            </a:lvl5pPr>
            <a:lvl6pPr marL="2514600" indent="-228600" defTabSz="912813" fontAlgn="base">
              <a:spcBef>
                <a:spcPct val="0"/>
              </a:spcBef>
              <a:spcAft>
                <a:spcPct val="0"/>
              </a:spcAft>
              <a:defRPr>
                <a:solidFill>
                  <a:schemeClr val="tx1"/>
                </a:solidFill>
                <a:latin typeface="Roboto Light" panose="02000000000000000000" pitchFamily="2" charset="0"/>
              </a:defRPr>
            </a:lvl6pPr>
            <a:lvl7pPr marL="2971800" indent="-228600" defTabSz="912813" fontAlgn="base">
              <a:spcBef>
                <a:spcPct val="0"/>
              </a:spcBef>
              <a:spcAft>
                <a:spcPct val="0"/>
              </a:spcAft>
              <a:defRPr>
                <a:solidFill>
                  <a:schemeClr val="tx1"/>
                </a:solidFill>
                <a:latin typeface="Roboto Light" panose="02000000000000000000" pitchFamily="2" charset="0"/>
              </a:defRPr>
            </a:lvl7pPr>
            <a:lvl8pPr marL="3429000" indent="-228600" defTabSz="912813" fontAlgn="base">
              <a:spcBef>
                <a:spcPct val="0"/>
              </a:spcBef>
              <a:spcAft>
                <a:spcPct val="0"/>
              </a:spcAft>
              <a:defRPr>
                <a:solidFill>
                  <a:schemeClr val="tx1"/>
                </a:solidFill>
                <a:latin typeface="Roboto Light" panose="02000000000000000000" pitchFamily="2" charset="0"/>
              </a:defRPr>
            </a:lvl8pPr>
            <a:lvl9pPr marL="3886200" indent="-228600" defTabSz="912813" fontAlgn="base">
              <a:spcBef>
                <a:spcPct val="0"/>
              </a:spcBef>
              <a:spcAft>
                <a:spcPct val="0"/>
              </a:spcAft>
              <a:defRPr>
                <a:solidFill>
                  <a:schemeClr val="tx1"/>
                </a:solidFill>
                <a:latin typeface="Roboto Light" panose="02000000000000000000" pitchFamily="2" charset="0"/>
              </a:defRPr>
            </a:lvl9pPr>
          </a:lstStyle>
          <a:p>
            <a:pPr eaLnBrk="1" hangingPunct="1"/>
            <a:r>
              <a:rPr lang="en-US" altLang="en-US" sz="1000" dirty="0">
                <a:solidFill>
                  <a:schemeClr val="bg1"/>
                </a:solidFill>
                <a:cs typeface="Arial" panose="020B0604020202020204" pitchFamily="34" charset="0"/>
              </a:rPr>
              <a:t>Accruent Confidential and Proprietary ©2021</a:t>
            </a:r>
          </a:p>
        </p:txBody>
      </p:sp>
    </p:spTree>
    <p:extLst>
      <p:ext uri="{BB962C8B-B14F-4D97-AF65-F5344CB8AC3E}">
        <p14:creationId xmlns:p14="http://schemas.microsoft.com/office/powerpoint/2010/main" val="10438766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obile Mockup - Blue">
    <p:spTree>
      <p:nvGrpSpPr>
        <p:cNvPr id="1" name=""/>
        <p:cNvGrpSpPr/>
        <p:nvPr/>
      </p:nvGrpSpPr>
      <p:grpSpPr>
        <a:xfrm>
          <a:off x="0" y="0"/>
          <a:ext cx="0" cy="0"/>
          <a:chOff x="0" y="0"/>
          <a:chExt cx="0" cy="0"/>
        </a:xfrm>
      </p:grpSpPr>
      <p:sp>
        <p:nvSpPr>
          <p:cNvPr id="4" name="TextBox 35">
            <a:extLst>
              <a:ext uri="{FF2B5EF4-FFF2-40B4-BE49-F238E27FC236}">
                <a16:creationId xmlns:a16="http://schemas.microsoft.com/office/drawing/2014/main" id="{E78BE3C8-4DA9-4EA9-AD4B-CB03D425ABF6}"/>
              </a:ext>
            </a:extLst>
          </p:cNvPr>
          <p:cNvSpPr txBox="1">
            <a:spLocks noChangeArrowheads="1"/>
          </p:cNvSpPr>
          <p:nvPr userDrawn="1"/>
        </p:nvSpPr>
        <p:spPr bwMode="auto">
          <a:xfrm>
            <a:off x="283369" y="6547542"/>
            <a:ext cx="2993231" cy="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1" rIns="91416" bIns="457081" anchor="ctr"/>
          <a:lstStyle>
            <a:lvl1pPr defTabSz="912813">
              <a:defRPr>
                <a:solidFill>
                  <a:schemeClr val="tx1"/>
                </a:solidFill>
                <a:latin typeface="Roboto Light" panose="02000000000000000000" pitchFamily="2" charset="0"/>
              </a:defRPr>
            </a:lvl1pPr>
            <a:lvl2pPr marL="742950" indent="-285750" defTabSz="912813">
              <a:defRPr>
                <a:solidFill>
                  <a:schemeClr val="tx1"/>
                </a:solidFill>
                <a:latin typeface="Roboto Light" panose="02000000000000000000" pitchFamily="2" charset="0"/>
              </a:defRPr>
            </a:lvl2pPr>
            <a:lvl3pPr marL="1143000" indent="-228600" defTabSz="912813">
              <a:defRPr>
                <a:solidFill>
                  <a:schemeClr val="tx1"/>
                </a:solidFill>
                <a:latin typeface="Roboto Light" panose="02000000000000000000" pitchFamily="2" charset="0"/>
              </a:defRPr>
            </a:lvl3pPr>
            <a:lvl4pPr marL="1600200" indent="-228600" defTabSz="912813">
              <a:defRPr>
                <a:solidFill>
                  <a:schemeClr val="tx1"/>
                </a:solidFill>
                <a:latin typeface="Roboto Light" panose="02000000000000000000" pitchFamily="2" charset="0"/>
              </a:defRPr>
            </a:lvl4pPr>
            <a:lvl5pPr marL="2057400" indent="-228600" defTabSz="912813">
              <a:defRPr>
                <a:solidFill>
                  <a:schemeClr val="tx1"/>
                </a:solidFill>
                <a:latin typeface="Roboto Light" panose="02000000000000000000" pitchFamily="2" charset="0"/>
              </a:defRPr>
            </a:lvl5pPr>
            <a:lvl6pPr marL="2514600" indent="-228600" defTabSz="912813" fontAlgn="base">
              <a:spcBef>
                <a:spcPct val="0"/>
              </a:spcBef>
              <a:spcAft>
                <a:spcPct val="0"/>
              </a:spcAft>
              <a:defRPr>
                <a:solidFill>
                  <a:schemeClr val="tx1"/>
                </a:solidFill>
                <a:latin typeface="Roboto Light" panose="02000000000000000000" pitchFamily="2" charset="0"/>
              </a:defRPr>
            </a:lvl6pPr>
            <a:lvl7pPr marL="2971800" indent="-228600" defTabSz="912813" fontAlgn="base">
              <a:spcBef>
                <a:spcPct val="0"/>
              </a:spcBef>
              <a:spcAft>
                <a:spcPct val="0"/>
              </a:spcAft>
              <a:defRPr>
                <a:solidFill>
                  <a:schemeClr val="tx1"/>
                </a:solidFill>
                <a:latin typeface="Roboto Light" panose="02000000000000000000" pitchFamily="2" charset="0"/>
              </a:defRPr>
            </a:lvl7pPr>
            <a:lvl8pPr marL="3429000" indent="-228600" defTabSz="912813" fontAlgn="base">
              <a:spcBef>
                <a:spcPct val="0"/>
              </a:spcBef>
              <a:spcAft>
                <a:spcPct val="0"/>
              </a:spcAft>
              <a:defRPr>
                <a:solidFill>
                  <a:schemeClr val="tx1"/>
                </a:solidFill>
                <a:latin typeface="Roboto Light" panose="02000000000000000000" pitchFamily="2" charset="0"/>
              </a:defRPr>
            </a:lvl8pPr>
            <a:lvl9pPr marL="3886200" indent="-228600" defTabSz="912813" fontAlgn="base">
              <a:spcBef>
                <a:spcPct val="0"/>
              </a:spcBef>
              <a:spcAft>
                <a:spcPct val="0"/>
              </a:spcAft>
              <a:defRPr>
                <a:solidFill>
                  <a:schemeClr val="tx1"/>
                </a:solidFill>
                <a:latin typeface="Roboto Light" panose="02000000000000000000" pitchFamily="2" charset="0"/>
              </a:defRPr>
            </a:lvl9pPr>
          </a:lstStyle>
          <a:p>
            <a:pPr eaLnBrk="1" hangingPunct="1"/>
            <a:r>
              <a:rPr lang="en-US" altLang="en-US" sz="1000" dirty="0">
                <a:solidFill>
                  <a:schemeClr val="bg1"/>
                </a:solidFill>
                <a:cs typeface="Arial" panose="020B0604020202020204" pitchFamily="34" charset="0"/>
              </a:rPr>
              <a:t>Accruent Confidential and Proprietary ©2020</a:t>
            </a:r>
          </a:p>
        </p:txBody>
      </p:sp>
      <p:sp>
        <p:nvSpPr>
          <p:cNvPr id="5" name="Title 1">
            <a:extLst>
              <a:ext uri="{FF2B5EF4-FFF2-40B4-BE49-F238E27FC236}">
                <a16:creationId xmlns:a16="http://schemas.microsoft.com/office/drawing/2014/main" id="{60592E3E-F17E-41DE-93B1-02128DB924FB}"/>
              </a:ext>
            </a:extLst>
          </p:cNvPr>
          <p:cNvSpPr>
            <a:spLocks noGrp="1"/>
          </p:cNvSpPr>
          <p:nvPr>
            <p:ph type="title" hasCustomPrompt="1"/>
          </p:nvPr>
        </p:nvSpPr>
        <p:spPr>
          <a:xfrm>
            <a:off x="359351" y="1226343"/>
            <a:ext cx="5029200" cy="1135858"/>
          </a:xfrm>
          <a:prstGeom prst="rect">
            <a:avLst/>
          </a:prstGeom>
        </p:spPr>
        <p:txBody>
          <a:bodyPr/>
          <a:lstStyle>
            <a:lvl1pPr>
              <a:defRPr sz="3600">
                <a:solidFill>
                  <a:schemeClr val="accent2"/>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F3033417-E781-4467-AEED-6121BB017656}"/>
              </a:ext>
            </a:extLst>
          </p:cNvPr>
          <p:cNvSpPr>
            <a:spLocks noGrp="1"/>
          </p:cNvSpPr>
          <p:nvPr>
            <p:ph idx="1"/>
          </p:nvPr>
        </p:nvSpPr>
        <p:spPr>
          <a:xfrm>
            <a:off x="359351" y="2451385"/>
            <a:ext cx="5029200" cy="3427921"/>
          </a:xfrm>
          <a:prstGeom prst="rect">
            <a:avLst/>
          </a:prstGeom>
        </p:spPr>
        <p:txBody>
          <a:bodyPr/>
          <a:lstStyle>
            <a:lvl1pPr>
              <a:buClr>
                <a:schemeClr val="accent3"/>
              </a:buClr>
              <a:defRPr b="0" i="0">
                <a:latin typeface="+mn-lt"/>
              </a:defRPr>
            </a:lvl1pPr>
            <a:lvl2pPr>
              <a:buClr>
                <a:schemeClr val="accent3"/>
              </a:buClr>
              <a:defRPr b="0" i="0">
                <a:latin typeface="+mn-lt"/>
              </a:defRPr>
            </a:lvl2pPr>
            <a:lvl3pPr>
              <a:buClr>
                <a:schemeClr val="accent3"/>
              </a:buClr>
              <a:defRPr b="0" i="0">
                <a:latin typeface="+mn-lt"/>
              </a:defRPr>
            </a:lvl3pPr>
            <a:lvl4pPr>
              <a:buClr>
                <a:schemeClr val="accent3"/>
              </a:buClr>
              <a:defRPr b="0" i="0">
                <a:latin typeface="+mn-lt"/>
              </a:defRPr>
            </a:lvl4pPr>
            <a:lvl5pPr>
              <a:buClr>
                <a:schemeClr val="accent3"/>
              </a:buClr>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54FBE4B0-C856-413E-90C6-DA55E526DC2B}"/>
              </a:ext>
            </a:extLst>
          </p:cNvPr>
          <p:cNvSpPr txBox="1">
            <a:spLocks/>
          </p:cNvSpPr>
          <p:nvPr userDrawn="1"/>
        </p:nvSpPr>
        <p:spPr>
          <a:xfrm>
            <a:off x="9341644" y="6547542"/>
            <a:ext cx="2742406" cy="194079"/>
          </a:xfrm>
          <a:prstGeom prst="rect">
            <a:avLst/>
          </a:prstGeom>
        </p:spPr>
        <p:txBody>
          <a:bodyPr/>
          <a:lstStyle>
            <a:defPPr>
              <a:defRPr lang="en-US"/>
            </a:defPPr>
            <a:lvl1pPr algn="r" rtl="0" eaLnBrk="0" fontAlgn="base" hangingPunct="0">
              <a:spcBef>
                <a:spcPct val="0"/>
              </a:spcBef>
              <a:spcAft>
                <a:spcPct val="0"/>
              </a:spcAft>
              <a:defRPr kern="1200">
                <a:solidFill>
                  <a:schemeClr val="accent3"/>
                </a:solidFill>
                <a:latin typeface="+mj-lt"/>
                <a:ea typeface="+mn-ea"/>
                <a:cs typeface="+mn-cs"/>
              </a:defRPr>
            </a:lvl1pPr>
            <a:lvl2pPr marL="457200" algn="l" rtl="0" eaLnBrk="0" fontAlgn="base" hangingPunct="0">
              <a:spcBef>
                <a:spcPct val="0"/>
              </a:spcBef>
              <a:spcAft>
                <a:spcPct val="0"/>
              </a:spcAft>
              <a:defRPr kern="1200">
                <a:solidFill>
                  <a:schemeClr val="tx1"/>
                </a:solidFill>
                <a:latin typeface="Roboto Light" panose="02000000000000000000" pitchFamily="2" charset="0"/>
                <a:ea typeface="+mn-ea"/>
                <a:cs typeface="+mn-cs"/>
              </a:defRPr>
            </a:lvl2pPr>
            <a:lvl3pPr marL="914400" algn="l" rtl="0" eaLnBrk="0" fontAlgn="base" hangingPunct="0">
              <a:spcBef>
                <a:spcPct val="0"/>
              </a:spcBef>
              <a:spcAft>
                <a:spcPct val="0"/>
              </a:spcAft>
              <a:defRPr kern="1200">
                <a:solidFill>
                  <a:schemeClr val="tx1"/>
                </a:solidFill>
                <a:latin typeface="Roboto Light" panose="02000000000000000000" pitchFamily="2" charset="0"/>
                <a:ea typeface="+mn-ea"/>
                <a:cs typeface="+mn-cs"/>
              </a:defRPr>
            </a:lvl3pPr>
            <a:lvl4pPr marL="1371600" algn="l" rtl="0" eaLnBrk="0" fontAlgn="base" hangingPunct="0">
              <a:spcBef>
                <a:spcPct val="0"/>
              </a:spcBef>
              <a:spcAft>
                <a:spcPct val="0"/>
              </a:spcAft>
              <a:defRPr kern="1200">
                <a:solidFill>
                  <a:schemeClr val="tx1"/>
                </a:solidFill>
                <a:latin typeface="Roboto Light" panose="02000000000000000000" pitchFamily="2" charset="0"/>
                <a:ea typeface="+mn-ea"/>
                <a:cs typeface="+mn-cs"/>
              </a:defRPr>
            </a:lvl4pPr>
            <a:lvl5pPr marL="1828800" algn="l" rtl="0" eaLnBrk="0" fontAlgn="base" hangingPunct="0">
              <a:spcBef>
                <a:spcPct val="0"/>
              </a:spcBef>
              <a:spcAft>
                <a:spcPct val="0"/>
              </a:spcAft>
              <a:defRPr kern="1200">
                <a:solidFill>
                  <a:schemeClr val="tx1"/>
                </a:solidFill>
                <a:latin typeface="Roboto Light" panose="02000000000000000000" pitchFamily="2" charset="0"/>
                <a:ea typeface="+mn-ea"/>
                <a:cs typeface="+mn-cs"/>
              </a:defRPr>
            </a:lvl5pPr>
            <a:lvl6pPr marL="2286000" algn="l" defTabSz="914400" rtl="0" eaLnBrk="1" latinLnBrk="0" hangingPunct="1">
              <a:defRPr kern="1200">
                <a:solidFill>
                  <a:schemeClr val="tx1"/>
                </a:solidFill>
                <a:latin typeface="Roboto Light" panose="02000000000000000000" pitchFamily="2" charset="0"/>
                <a:ea typeface="+mn-ea"/>
                <a:cs typeface="+mn-cs"/>
              </a:defRPr>
            </a:lvl6pPr>
            <a:lvl7pPr marL="2743200" algn="l" defTabSz="914400" rtl="0" eaLnBrk="1" latinLnBrk="0" hangingPunct="1">
              <a:defRPr kern="1200">
                <a:solidFill>
                  <a:schemeClr val="tx1"/>
                </a:solidFill>
                <a:latin typeface="Roboto Light" panose="02000000000000000000" pitchFamily="2" charset="0"/>
                <a:ea typeface="+mn-ea"/>
                <a:cs typeface="+mn-cs"/>
              </a:defRPr>
            </a:lvl7pPr>
            <a:lvl8pPr marL="3200400" algn="l" defTabSz="914400" rtl="0" eaLnBrk="1" latinLnBrk="0" hangingPunct="1">
              <a:defRPr kern="1200">
                <a:solidFill>
                  <a:schemeClr val="tx1"/>
                </a:solidFill>
                <a:latin typeface="Roboto Light" panose="02000000000000000000" pitchFamily="2" charset="0"/>
                <a:ea typeface="+mn-ea"/>
                <a:cs typeface="+mn-cs"/>
              </a:defRPr>
            </a:lvl8pPr>
            <a:lvl9pPr marL="3657600" algn="l" defTabSz="914400" rtl="0" eaLnBrk="1" latinLnBrk="0" hangingPunct="1">
              <a:defRPr kern="1200">
                <a:solidFill>
                  <a:schemeClr val="tx1"/>
                </a:solidFill>
                <a:latin typeface="Roboto Light" panose="02000000000000000000" pitchFamily="2" charset="0"/>
                <a:ea typeface="+mn-ea"/>
                <a:cs typeface="+mn-cs"/>
              </a:defRPr>
            </a:lvl9pPr>
          </a:lstStyle>
          <a:p>
            <a:pPr>
              <a:defRPr/>
            </a:pPr>
            <a:fld id="{A7E27838-1C13-4948-8E84-AB8DCF9A4D7D}" type="slidenum">
              <a:rPr lang="en-US" smtClean="0">
                <a:solidFill>
                  <a:schemeClr val="accent2"/>
                </a:solidFill>
              </a:rPr>
              <a:pPr>
                <a:defRPr/>
              </a:pPr>
              <a:t>‹#›</a:t>
            </a:fld>
            <a:endParaRPr lang="en-US" dirty="0">
              <a:solidFill>
                <a:schemeClr val="accent2"/>
              </a:solidFill>
            </a:endParaRPr>
          </a:p>
        </p:txBody>
      </p:sp>
      <p:pic>
        <p:nvPicPr>
          <p:cNvPr id="9" name="Picture 8" descr="A picture containing sitting, drawing&#10;&#10;Description automatically generated">
            <a:extLst>
              <a:ext uri="{FF2B5EF4-FFF2-40B4-BE49-F238E27FC236}">
                <a16:creationId xmlns:a16="http://schemas.microsoft.com/office/drawing/2014/main" id="{E8C712D2-6211-442D-A8A2-7AF480BCD28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 y="0"/>
            <a:ext cx="12188063" cy="6857500"/>
          </a:xfrm>
          <a:prstGeom prst="rect">
            <a:avLst/>
          </a:prstGeom>
        </p:spPr>
      </p:pic>
      <p:sp>
        <p:nvSpPr>
          <p:cNvPr id="7" name="TextBox 35">
            <a:extLst>
              <a:ext uri="{FF2B5EF4-FFF2-40B4-BE49-F238E27FC236}">
                <a16:creationId xmlns:a16="http://schemas.microsoft.com/office/drawing/2014/main" id="{A670D048-1F38-EF40-86DF-C11F420FE0F7}"/>
              </a:ext>
            </a:extLst>
          </p:cNvPr>
          <p:cNvSpPr txBox="1">
            <a:spLocks noChangeArrowheads="1"/>
          </p:cNvSpPr>
          <p:nvPr userDrawn="1"/>
        </p:nvSpPr>
        <p:spPr bwMode="auto">
          <a:xfrm>
            <a:off x="252889" y="6557702"/>
            <a:ext cx="2993231" cy="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1" rIns="91416" bIns="457081" anchor="ctr"/>
          <a:lstStyle>
            <a:lvl1pPr defTabSz="912813">
              <a:defRPr>
                <a:solidFill>
                  <a:schemeClr val="tx1"/>
                </a:solidFill>
                <a:latin typeface="Roboto Light" panose="02000000000000000000" pitchFamily="2" charset="0"/>
              </a:defRPr>
            </a:lvl1pPr>
            <a:lvl2pPr marL="742950" indent="-285750" defTabSz="912813">
              <a:defRPr>
                <a:solidFill>
                  <a:schemeClr val="tx1"/>
                </a:solidFill>
                <a:latin typeface="Roboto Light" panose="02000000000000000000" pitchFamily="2" charset="0"/>
              </a:defRPr>
            </a:lvl2pPr>
            <a:lvl3pPr marL="1143000" indent="-228600" defTabSz="912813">
              <a:defRPr>
                <a:solidFill>
                  <a:schemeClr val="tx1"/>
                </a:solidFill>
                <a:latin typeface="Roboto Light" panose="02000000000000000000" pitchFamily="2" charset="0"/>
              </a:defRPr>
            </a:lvl3pPr>
            <a:lvl4pPr marL="1600200" indent="-228600" defTabSz="912813">
              <a:defRPr>
                <a:solidFill>
                  <a:schemeClr val="tx1"/>
                </a:solidFill>
                <a:latin typeface="Roboto Light" panose="02000000000000000000" pitchFamily="2" charset="0"/>
              </a:defRPr>
            </a:lvl4pPr>
            <a:lvl5pPr marL="2057400" indent="-228600" defTabSz="912813">
              <a:defRPr>
                <a:solidFill>
                  <a:schemeClr val="tx1"/>
                </a:solidFill>
                <a:latin typeface="Roboto Light" panose="02000000000000000000" pitchFamily="2" charset="0"/>
              </a:defRPr>
            </a:lvl5pPr>
            <a:lvl6pPr marL="2514600" indent="-228600" defTabSz="912813" fontAlgn="base">
              <a:spcBef>
                <a:spcPct val="0"/>
              </a:spcBef>
              <a:spcAft>
                <a:spcPct val="0"/>
              </a:spcAft>
              <a:defRPr>
                <a:solidFill>
                  <a:schemeClr val="tx1"/>
                </a:solidFill>
                <a:latin typeface="Roboto Light" panose="02000000000000000000" pitchFamily="2" charset="0"/>
              </a:defRPr>
            </a:lvl6pPr>
            <a:lvl7pPr marL="2971800" indent="-228600" defTabSz="912813" fontAlgn="base">
              <a:spcBef>
                <a:spcPct val="0"/>
              </a:spcBef>
              <a:spcAft>
                <a:spcPct val="0"/>
              </a:spcAft>
              <a:defRPr>
                <a:solidFill>
                  <a:schemeClr val="tx1"/>
                </a:solidFill>
                <a:latin typeface="Roboto Light" panose="02000000000000000000" pitchFamily="2" charset="0"/>
              </a:defRPr>
            </a:lvl7pPr>
            <a:lvl8pPr marL="3429000" indent="-228600" defTabSz="912813" fontAlgn="base">
              <a:spcBef>
                <a:spcPct val="0"/>
              </a:spcBef>
              <a:spcAft>
                <a:spcPct val="0"/>
              </a:spcAft>
              <a:defRPr>
                <a:solidFill>
                  <a:schemeClr val="tx1"/>
                </a:solidFill>
                <a:latin typeface="Roboto Light" panose="02000000000000000000" pitchFamily="2" charset="0"/>
              </a:defRPr>
            </a:lvl8pPr>
            <a:lvl9pPr marL="3886200" indent="-228600" defTabSz="912813" fontAlgn="base">
              <a:spcBef>
                <a:spcPct val="0"/>
              </a:spcBef>
              <a:spcAft>
                <a:spcPct val="0"/>
              </a:spcAft>
              <a:defRPr>
                <a:solidFill>
                  <a:schemeClr val="tx1"/>
                </a:solidFill>
                <a:latin typeface="Roboto Light" panose="02000000000000000000" pitchFamily="2" charset="0"/>
              </a:defRPr>
            </a:lvl9pPr>
          </a:lstStyle>
          <a:p>
            <a:pPr eaLnBrk="1" hangingPunct="1"/>
            <a:r>
              <a:rPr lang="en-US" altLang="en-US" sz="1000" dirty="0">
                <a:solidFill>
                  <a:schemeClr val="tx1"/>
                </a:solidFill>
                <a:cs typeface="Arial" panose="020B0604020202020204" pitchFamily="34" charset="0"/>
              </a:rPr>
              <a:t>Accruent Confidential and Proprietary ©2021</a:t>
            </a:r>
          </a:p>
        </p:txBody>
      </p:sp>
    </p:spTree>
    <p:extLst>
      <p:ext uri="{BB962C8B-B14F-4D97-AF65-F5344CB8AC3E}">
        <p14:creationId xmlns:p14="http://schemas.microsoft.com/office/powerpoint/2010/main" val="1399715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obile Mockup - Red">
    <p:spTree>
      <p:nvGrpSpPr>
        <p:cNvPr id="1" name=""/>
        <p:cNvGrpSpPr/>
        <p:nvPr/>
      </p:nvGrpSpPr>
      <p:grpSpPr>
        <a:xfrm>
          <a:off x="0" y="0"/>
          <a:ext cx="0" cy="0"/>
          <a:chOff x="0" y="0"/>
          <a:chExt cx="0" cy="0"/>
        </a:xfrm>
      </p:grpSpPr>
      <p:sp>
        <p:nvSpPr>
          <p:cNvPr id="4" name="TextBox 35">
            <a:extLst>
              <a:ext uri="{FF2B5EF4-FFF2-40B4-BE49-F238E27FC236}">
                <a16:creationId xmlns:a16="http://schemas.microsoft.com/office/drawing/2014/main" id="{E78BE3C8-4DA9-4EA9-AD4B-CB03D425ABF6}"/>
              </a:ext>
            </a:extLst>
          </p:cNvPr>
          <p:cNvSpPr txBox="1">
            <a:spLocks noChangeArrowheads="1"/>
          </p:cNvSpPr>
          <p:nvPr userDrawn="1"/>
        </p:nvSpPr>
        <p:spPr bwMode="auto">
          <a:xfrm>
            <a:off x="283369" y="6547542"/>
            <a:ext cx="2993231" cy="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1" rIns="91416" bIns="457081" anchor="ctr"/>
          <a:lstStyle>
            <a:lvl1pPr defTabSz="912813">
              <a:defRPr>
                <a:solidFill>
                  <a:schemeClr val="tx1"/>
                </a:solidFill>
                <a:latin typeface="Roboto Light" panose="02000000000000000000" pitchFamily="2" charset="0"/>
              </a:defRPr>
            </a:lvl1pPr>
            <a:lvl2pPr marL="742950" indent="-285750" defTabSz="912813">
              <a:defRPr>
                <a:solidFill>
                  <a:schemeClr val="tx1"/>
                </a:solidFill>
                <a:latin typeface="Roboto Light" panose="02000000000000000000" pitchFamily="2" charset="0"/>
              </a:defRPr>
            </a:lvl2pPr>
            <a:lvl3pPr marL="1143000" indent="-228600" defTabSz="912813">
              <a:defRPr>
                <a:solidFill>
                  <a:schemeClr val="tx1"/>
                </a:solidFill>
                <a:latin typeface="Roboto Light" panose="02000000000000000000" pitchFamily="2" charset="0"/>
              </a:defRPr>
            </a:lvl3pPr>
            <a:lvl4pPr marL="1600200" indent="-228600" defTabSz="912813">
              <a:defRPr>
                <a:solidFill>
                  <a:schemeClr val="tx1"/>
                </a:solidFill>
                <a:latin typeface="Roboto Light" panose="02000000000000000000" pitchFamily="2" charset="0"/>
              </a:defRPr>
            </a:lvl4pPr>
            <a:lvl5pPr marL="2057400" indent="-228600" defTabSz="912813">
              <a:defRPr>
                <a:solidFill>
                  <a:schemeClr val="tx1"/>
                </a:solidFill>
                <a:latin typeface="Roboto Light" panose="02000000000000000000" pitchFamily="2" charset="0"/>
              </a:defRPr>
            </a:lvl5pPr>
            <a:lvl6pPr marL="2514600" indent="-228600" defTabSz="912813" fontAlgn="base">
              <a:spcBef>
                <a:spcPct val="0"/>
              </a:spcBef>
              <a:spcAft>
                <a:spcPct val="0"/>
              </a:spcAft>
              <a:defRPr>
                <a:solidFill>
                  <a:schemeClr val="tx1"/>
                </a:solidFill>
                <a:latin typeface="Roboto Light" panose="02000000000000000000" pitchFamily="2" charset="0"/>
              </a:defRPr>
            </a:lvl6pPr>
            <a:lvl7pPr marL="2971800" indent="-228600" defTabSz="912813" fontAlgn="base">
              <a:spcBef>
                <a:spcPct val="0"/>
              </a:spcBef>
              <a:spcAft>
                <a:spcPct val="0"/>
              </a:spcAft>
              <a:defRPr>
                <a:solidFill>
                  <a:schemeClr val="tx1"/>
                </a:solidFill>
                <a:latin typeface="Roboto Light" panose="02000000000000000000" pitchFamily="2" charset="0"/>
              </a:defRPr>
            </a:lvl7pPr>
            <a:lvl8pPr marL="3429000" indent="-228600" defTabSz="912813" fontAlgn="base">
              <a:spcBef>
                <a:spcPct val="0"/>
              </a:spcBef>
              <a:spcAft>
                <a:spcPct val="0"/>
              </a:spcAft>
              <a:defRPr>
                <a:solidFill>
                  <a:schemeClr val="tx1"/>
                </a:solidFill>
                <a:latin typeface="Roboto Light" panose="02000000000000000000" pitchFamily="2" charset="0"/>
              </a:defRPr>
            </a:lvl8pPr>
            <a:lvl9pPr marL="3886200" indent="-228600" defTabSz="912813" fontAlgn="base">
              <a:spcBef>
                <a:spcPct val="0"/>
              </a:spcBef>
              <a:spcAft>
                <a:spcPct val="0"/>
              </a:spcAft>
              <a:defRPr>
                <a:solidFill>
                  <a:schemeClr val="tx1"/>
                </a:solidFill>
                <a:latin typeface="Roboto Light" panose="02000000000000000000" pitchFamily="2" charset="0"/>
              </a:defRPr>
            </a:lvl9pPr>
          </a:lstStyle>
          <a:p>
            <a:pPr eaLnBrk="1" hangingPunct="1"/>
            <a:r>
              <a:rPr lang="en-US" altLang="en-US" sz="1000" dirty="0">
                <a:solidFill>
                  <a:schemeClr val="bg1"/>
                </a:solidFill>
                <a:cs typeface="Arial" panose="020B0604020202020204" pitchFamily="34" charset="0"/>
              </a:rPr>
              <a:t>Accruent Confidential and Proprietary ©2020</a:t>
            </a:r>
          </a:p>
        </p:txBody>
      </p:sp>
      <p:sp>
        <p:nvSpPr>
          <p:cNvPr id="5" name="Title 1">
            <a:extLst>
              <a:ext uri="{FF2B5EF4-FFF2-40B4-BE49-F238E27FC236}">
                <a16:creationId xmlns:a16="http://schemas.microsoft.com/office/drawing/2014/main" id="{60592E3E-F17E-41DE-93B1-02128DB924FB}"/>
              </a:ext>
            </a:extLst>
          </p:cNvPr>
          <p:cNvSpPr>
            <a:spLocks noGrp="1"/>
          </p:cNvSpPr>
          <p:nvPr>
            <p:ph type="title" hasCustomPrompt="1"/>
          </p:nvPr>
        </p:nvSpPr>
        <p:spPr>
          <a:xfrm>
            <a:off x="359351" y="1226343"/>
            <a:ext cx="5029200" cy="1135858"/>
          </a:xfrm>
          <a:prstGeom prst="rect">
            <a:avLst/>
          </a:prstGeom>
        </p:spPr>
        <p:txBody>
          <a:bodyPr/>
          <a:lstStyle>
            <a:lvl1pPr>
              <a:defRPr sz="3600">
                <a:solidFill>
                  <a:schemeClr val="accent6"/>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F3033417-E781-4467-AEED-6121BB017656}"/>
              </a:ext>
            </a:extLst>
          </p:cNvPr>
          <p:cNvSpPr>
            <a:spLocks noGrp="1"/>
          </p:cNvSpPr>
          <p:nvPr>
            <p:ph idx="1"/>
          </p:nvPr>
        </p:nvSpPr>
        <p:spPr>
          <a:xfrm>
            <a:off x="359351" y="2451385"/>
            <a:ext cx="5029200" cy="3427921"/>
          </a:xfrm>
          <a:prstGeom prst="rect">
            <a:avLst/>
          </a:prstGeom>
        </p:spPr>
        <p:txBody>
          <a:bodyPr/>
          <a:lstStyle>
            <a:lvl1pPr>
              <a:buClr>
                <a:schemeClr val="accent3"/>
              </a:buClr>
              <a:defRPr b="0" i="0">
                <a:latin typeface="+mn-lt"/>
              </a:defRPr>
            </a:lvl1pPr>
            <a:lvl2pPr>
              <a:buClr>
                <a:schemeClr val="accent3"/>
              </a:buClr>
              <a:defRPr b="0" i="0">
                <a:latin typeface="+mn-lt"/>
              </a:defRPr>
            </a:lvl2pPr>
            <a:lvl3pPr>
              <a:buClr>
                <a:schemeClr val="accent3"/>
              </a:buClr>
              <a:defRPr b="0" i="0">
                <a:latin typeface="+mn-lt"/>
              </a:defRPr>
            </a:lvl3pPr>
            <a:lvl4pPr>
              <a:buClr>
                <a:schemeClr val="accent3"/>
              </a:buClr>
              <a:defRPr b="0" i="0">
                <a:latin typeface="+mn-lt"/>
              </a:defRPr>
            </a:lvl4pPr>
            <a:lvl5pPr>
              <a:buClr>
                <a:schemeClr val="accent3"/>
              </a:buClr>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9E4D135F-DD53-41EA-BFE9-9AF585E13ABF}"/>
              </a:ext>
            </a:extLst>
          </p:cNvPr>
          <p:cNvSpPr txBox="1">
            <a:spLocks/>
          </p:cNvSpPr>
          <p:nvPr userDrawn="1"/>
        </p:nvSpPr>
        <p:spPr>
          <a:xfrm>
            <a:off x="9341644" y="6547542"/>
            <a:ext cx="2742406" cy="194079"/>
          </a:xfrm>
          <a:prstGeom prst="rect">
            <a:avLst/>
          </a:prstGeom>
        </p:spPr>
        <p:txBody>
          <a:bodyPr/>
          <a:lstStyle>
            <a:defPPr>
              <a:defRPr lang="en-US"/>
            </a:defPPr>
            <a:lvl1pPr algn="r" rtl="0" eaLnBrk="0" fontAlgn="base" hangingPunct="0">
              <a:spcBef>
                <a:spcPct val="0"/>
              </a:spcBef>
              <a:spcAft>
                <a:spcPct val="0"/>
              </a:spcAft>
              <a:defRPr kern="1200">
                <a:solidFill>
                  <a:schemeClr val="accent3"/>
                </a:solidFill>
                <a:latin typeface="+mj-lt"/>
                <a:ea typeface="+mn-ea"/>
                <a:cs typeface="+mn-cs"/>
              </a:defRPr>
            </a:lvl1pPr>
            <a:lvl2pPr marL="457200" algn="l" rtl="0" eaLnBrk="0" fontAlgn="base" hangingPunct="0">
              <a:spcBef>
                <a:spcPct val="0"/>
              </a:spcBef>
              <a:spcAft>
                <a:spcPct val="0"/>
              </a:spcAft>
              <a:defRPr kern="1200">
                <a:solidFill>
                  <a:schemeClr val="tx1"/>
                </a:solidFill>
                <a:latin typeface="Roboto Light" panose="02000000000000000000" pitchFamily="2" charset="0"/>
                <a:ea typeface="+mn-ea"/>
                <a:cs typeface="+mn-cs"/>
              </a:defRPr>
            </a:lvl2pPr>
            <a:lvl3pPr marL="914400" algn="l" rtl="0" eaLnBrk="0" fontAlgn="base" hangingPunct="0">
              <a:spcBef>
                <a:spcPct val="0"/>
              </a:spcBef>
              <a:spcAft>
                <a:spcPct val="0"/>
              </a:spcAft>
              <a:defRPr kern="1200">
                <a:solidFill>
                  <a:schemeClr val="tx1"/>
                </a:solidFill>
                <a:latin typeface="Roboto Light" panose="02000000000000000000" pitchFamily="2" charset="0"/>
                <a:ea typeface="+mn-ea"/>
                <a:cs typeface="+mn-cs"/>
              </a:defRPr>
            </a:lvl3pPr>
            <a:lvl4pPr marL="1371600" algn="l" rtl="0" eaLnBrk="0" fontAlgn="base" hangingPunct="0">
              <a:spcBef>
                <a:spcPct val="0"/>
              </a:spcBef>
              <a:spcAft>
                <a:spcPct val="0"/>
              </a:spcAft>
              <a:defRPr kern="1200">
                <a:solidFill>
                  <a:schemeClr val="tx1"/>
                </a:solidFill>
                <a:latin typeface="Roboto Light" panose="02000000000000000000" pitchFamily="2" charset="0"/>
                <a:ea typeface="+mn-ea"/>
                <a:cs typeface="+mn-cs"/>
              </a:defRPr>
            </a:lvl4pPr>
            <a:lvl5pPr marL="1828800" algn="l" rtl="0" eaLnBrk="0" fontAlgn="base" hangingPunct="0">
              <a:spcBef>
                <a:spcPct val="0"/>
              </a:spcBef>
              <a:spcAft>
                <a:spcPct val="0"/>
              </a:spcAft>
              <a:defRPr kern="1200">
                <a:solidFill>
                  <a:schemeClr val="tx1"/>
                </a:solidFill>
                <a:latin typeface="Roboto Light" panose="02000000000000000000" pitchFamily="2" charset="0"/>
                <a:ea typeface="+mn-ea"/>
                <a:cs typeface="+mn-cs"/>
              </a:defRPr>
            </a:lvl5pPr>
            <a:lvl6pPr marL="2286000" algn="l" defTabSz="914400" rtl="0" eaLnBrk="1" latinLnBrk="0" hangingPunct="1">
              <a:defRPr kern="1200">
                <a:solidFill>
                  <a:schemeClr val="tx1"/>
                </a:solidFill>
                <a:latin typeface="Roboto Light" panose="02000000000000000000" pitchFamily="2" charset="0"/>
                <a:ea typeface="+mn-ea"/>
                <a:cs typeface="+mn-cs"/>
              </a:defRPr>
            </a:lvl6pPr>
            <a:lvl7pPr marL="2743200" algn="l" defTabSz="914400" rtl="0" eaLnBrk="1" latinLnBrk="0" hangingPunct="1">
              <a:defRPr kern="1200">
                <a:solidFill>
                  <a:schemeClr val="tx1"/>
                </a:solidFill>
                <a:latin typeface="Roboto Light" panose="02000000000000000000" pitchFamily="2" charset="0"/>
                <a:ea typeface="+mn-ea"/>
                <a:cs typeface="+mn-cs"/>
              </a:defRPr>
            </a:lvl7pPr>
            <a:lvl8pPr marL="3200400" algn="l" defTabSz="914400" rtl="0" eaLnBrk="1" latinLnBrk="0" hangingPunct="1">
              <a:defRPr kern="1200">
                <a:solidFill>
                  <a:schemeClr val="tx1"/>
                </a:solidFill>
                <a:latin typeface="Roboto Light" panose="02000000000000000000" pitchFamily="2" charset="0"/>
                <a:ea typeface="+mn-ea"/>
                <a:cs typeface="+mn-cs"/>
              </a:defRPr>
            </a:lvl8pPr>
            <a:lvl9pPr marL="3657600" algn="l" defTabSz="914400" rtl="0" eaLnBrk="1" latinLnBrk="0" hangingPunct="1">
              <a:defRPr kern="1200">
                <a:solidFill>
                  <a:schemeClr val="tx1"/>
                </a:solidFill>
                <a:latin typeface="Roboto Light" panose="02000000000000000000" pitchFamily="2" charset="0"/>
                <a:ea typeface="+mn-ea"/>
                <a:cs typeface="+mn-cs"/>
              </a:defRPr>
            </a:lvl9pPr>
          </a:lstStyle>
          <a:p>
            <a:pPr>
              <a:defRPr/>
            </a:pPr>
            <a:fld id="{A7E27838-1C13-4948-8E84-AB8DCF9A4D7D}" type="slidenum">
              <a:rPr lang="en-US" smtClean="0">
                <a:solidFill>
                  <a:schemeClr val="accent6"/>
                </a:solidFill>
              </a:rPr>
              <a:pPr>
                <a:defRPr/>
              </a:pPr>
              <a:t>‹#›</a:t>
            </a:fld>
            <a:endParaRPr lang="en-US" dirty="0">
              <a:solidFill>
                <a:schemeClr val="accent6"/>
              </a:solidFill>
            </a:endParaRPr>
          </a:p>
        </p:txBody>
      </p:sp>
      <p:pic>
        <p:nvPicPr>
          <p:cNvPr id="10" name="Picture 9" descr="A close up of a sign&#10;&#10;Description automatically generated">
            <a:extLst>
              <a:ext uri="{FF2B5EF4-FFF2-40B4-BE49-F238E27FC236}">
                <a16:creationId xmlns:a16="http://schemas.microsoft.com/office/drawing/2014/main" id="{2BA5741F-D87B-4B54-90AF-1E407B7DF3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 y="0"/>
            <a:ext cx="12188952" cy="6858000"/>
          </a:xfrm>
          <a:prstGeom prst="rect">
            <a:avLst/>
          </a:prstGeom>
        </p:spPr>
      </p:pic>
      <p:sp>
        <p:nvSpPr>
          <p:cNvPr id="7" name="TextBox 35">
            <a:extLst>
              <a:ext uri="{FF2B5EF4-FFF2-40B4-BE49-F238E27FC236}">
                <a16:creationId xmlns:a16="http://schemas.microsoft.com/office/drawing/2014/main" id="{04A11F30-7979-5C4B-B7E7-4C0F822715BB}"/>
              </a:ext>
            </a:extLst>
          </p:cNvPr>
          <p:cNvSpPr txBox="1">
            <a:spLocks noChangeArrowheads="1"/>
          </p:cNvSpPr>
          <p:nvPr userDrawn="1"/>
        </p:nvSpPr>
        <p:spPr bwMode="auto">
          <a:xfrm>
            <a:off x="252889" y="6557702"/>
            <a:ext cx="2993231" cy="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1" rIns="91416" bIns="457081" anchor="ctr"/>
          <a:lstStyle>
            <a:lvl1pPr defTabSz="912813">
              <a:defRPr>
                <a:solidFill>
                  <a:schemeClr val="tx1"/>
                </a:solidFill>
                <a:latin typeface="Roboto Light" panose="02000000000000000000" pitchFamily="2" charset="0"/>
              </a:defRPr>
            </a:lvl1pPr>
            <a:lvl2pPr marL="742950" indent="-285750" defTabSz="912813">
              <a:defRPr>
                <a:solidFill>
                  <a:schemeClr val="tx1"/>
                </a:solidFill>
                <a:latin typeface="Roboto Light" panose="02000000000000000000" pitchFamily="2" charset="0"/>
              </a:defRPr>
            </a:lvl2pPr>
            <a:lvl3pPr marL="1143000" indent="-228600" defTabSz="912813">
              <a:defRPr>
                <a:solidFill>
                  <a:schemeClr val="tx1"/>
                </a:solidFill>
                <a:latin typeface="Roboto Light" panose="02000000000000000000" pitchFamily="2" charset="0"/>
              </a:defRPr>
            </a:lvl3pPr>
            <a:lvl4pPr marL="1600200" indent="-228600" defTabSz="912813">
              <a:defRPr>
                <a:solidFill>
                  <a:schemeClr val="tx1"/>
                </a:solidFill>
                <a:latin typeface="Roboto Light" panose="02000000000000000000" pitchFamily="2" charset="0"/>
              </a:defRPr>
            </a:lvl4pPr>
            <a:lvl5pPr marL="2057400" indent="-228600" defTabSz="912813">
              <a:defRPr>
                <a:solidFill>
                  <a:schemeClr val="tx1"/>
                </a:solidFill>
                <a:latin typeface="Roboto Light" panose="02000000000000000000" pitchFamily="2" charset="0"/>
              </a:defRPr>
            </a:lvl5pPr>
            <a:lvl6pPr marL="2514600" indent="-228600" defTabSz="912813" fontAlgn="base">
              <a:spcBef>
                <a:spcPct val="0"/>
              </a:spcBef>
              <a:spcAft>
                <a:spcPct val="0"/>
              </a:spcAft>
              <a:defRPr>
                <a:solidFill>
                  <a:schemeClr val="tx1"/>
                </a:solidFill>
                <a:latin typeface="Roboto Light" panose="02000000000000000000" pitchFamily="2" charset="0"/>
              </a:defRPr>
            </a:lvl6pPr>
            <a:lvl7pPr marL="2971800" indent="-228600" defTabSz="912813" fontAlgn="base">
              <a:spcBef>
                <a:spcPct val="0"/>
              </a:spcBef>
              <a:spcAft>
                <a:spcPct val="0"/>
              </a:spcAft>
              <a:defRPr>
                <a:solidFill>
                  <a:schemeClr val="tx1"/>
                </a:solidFill>
                <a:latin typeface="Roboto Light" panose="02000000000000000000" pitchFamily="2" charset="0"/>
              </a:defRPr>
            </a:lvl7pPr>
            <a:lvl8pPr marL="3429000" indent="-228600" defTabSz="912813" fontAlgn="base">
              <a:spcBef>
                <a:spcPct val="0"/>
              </a:spcBef>
              <a:spcAft>
                <a:spcPct val="0"/>
              </a:spcAft>
              <a:defRPr>
                <a:solidFill>
                  <a:schemeClr val="tx1"/>
                </a:solidFill>
                <a:latin typeface="Roboto Light" panose="02000000000000000000" pitchFamily="2" charset="0"/>
              </a:defRPr>
            </a:lvl8pPr>
            <a:lvl9pPr marL="3886200" indent="-228600" defTabSz="912813" fontAlgn="base">
              <a:spcBef>
                <a:spcPct val="0"/>
              </a:spcBef>
              <a:spcAft>
                <a:spcPct val="0"/>
              </a:spcAft>
              <a:defRPr>
                <a:solidFill>
                  <a:schemeClr val="tx1"/>
                </a:solidFill>
                <a:latin typeface="Roboto Light" panose="02000000000000000000" pitchFamily="2" charset="0"/>
              </a:defRPr>
            </a:lvl9pPr>
          </a:lstStyle>
          <a:p>
            <a:pPr eaLnBrk="1" hangingPunct="1"/>
            <a:r>
              <a:rPr lang="en-US" altLang="en-US" sz="1000" dirty="0">
                <a:solidFill>
                  <a:schemeClr val="tx1"/>
                </a:solidFill>
                <a:cs typeface="Arial" panose="020B0604020202020204" pitchFamily="34" charset="0"/>
              </a:rPr>
              <a:t>Accruent Confidential and Proprietary ©2021</a:t>
            </a:r>
          </a:p>
        </p:txBody>
      </p:sp>
    </p:spTree>
    <p:extLst>
      <p:ext uri="{BB962C8B-B14F-4D97-AF65-F5344CB8AC3E}">
        <p14:creationId xmlns:p14="http://schemas.microsoft.com/office/powerpoint/2010/main" val="2065082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obile Mockup - Purple">
    <p:spTree>
      <p:nvGrpSpPr>
        <p:cNvPr id="1" name=""/>
        <p:cNvGrpSpPr/>
        <p:nvPr/>
      </p:nvGrpSpPr>
      <p:grpSpPr>
        <a:xfrm>
          <a:off x="0" y="0"/>
          <a:ext cx="0" cy="0"/>
          <a:chOff x="0" y="0"/>
          <a:chExt cx="0" cy="0"/>
        </a:xfrm>
      </p:grpSpPr>
      <p:pic>
        <p:nvPicPr>
          <p:cNvPr id="9" name="Picture 8" descr="A close up of a sign&#10;&#10;Description automatically generated">
            <a:extLst>
              <a:ext uri="{FF2B5EF4-FFF2-40B4-BE49-F238E27FC236}">
                <a16:creationId xmlns:a16="http://schemas.microsoft.com/office/drawing/2014/main" id="{F4C3728E-FD44-40A7-82C3-273F6B6F78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 y="91440"/>
            <a:ext cx="12188063" cy="6857500"/>
          </a:xfrm>
          <a:prstGeom prst="rect">
            <a:avLst/>
          </a:prstGeom>
        </p:spPr>
      </p:pic>
      <p:sp>
        <p:nvSpPr>
          <p:cNvPr id="4" name="TextBox 35">
            <a:extLst>
              <a:ext uri="{FF2B5EF4-FFF2-40B4-BE49-F238E27FC236}">
                <a16:creationId xmlns:a16="http://schemas.microsoft.com/office/drawing/2014/main" id="{E78BE3C8-4DA9-4EA9-AD4B-CB03D425ABF6}"/>
              </a:ext>
            </a:extLst>
          </p:cNvPr>
          <p:cNvSpPr txBox="1">
            <a:spLocks noChangeArrowheads="1"/>
          </p:cNvSpPr>
          <p:nvPr userDrawn="1"/>
        </p:nvSpPr>
        <p:spPr bwMode="auto">
          <a:xfrm>
            <a:off x="283369" y="6547542"/>
            <a:ext cx="2993231" cy="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1" rIns="91416" bIns="457081" anchor="ctr"/>
          <a:lstStyle>
            <a:lvl1pPr defTabSz="912813">
              <a:defRPr>
                <a:solidFill>
                  <a:schemeClr val="tx1"/>
                </a:solidFill>
                <a:latin typeface="Roboto Light" panose="02000000000000000000" pitchFamily="2" charset="0"/>
              </a:defRPr>
            </a:lvl1pPr>
            <a:lvl2pPr marL="742950" indent="-285750" defTabSz="912813">
              <a:defRPr>
                <a:solidFill>
                  <a:schemeClr val="tx1"/>
                </a:solidFill>
                <a:latin typeface="Roboto Light" panose="02000000000000000000" pitchFamily="2" charset="0"/>
              </a:defRPr>
            </a:lvl2pPr>
            <a:lvl3pPr marL="1143000" indent="-228600" defTabSz="912813">
              <a:defRPr>
                <a:solidFill>
                  <a:schemeClr val="tx1"/>
                </a:solidFill>
                <a:latin typeface="Roboto Light" panose="02000000000000000000" pitchFamily="2" charset="0"/>
              </a:defRPr>
            </a:lvl3pPr>
            <a:lvl4pPr marL="1600200" indent="-228600" defTabSz="912813">
              <a:defRPr>
                <a:solidFill>
                  <a:schemeClr val="tx1"/>
                </a:solidFill>
                <a:latin typeface="Roboto Light" panose="02000000000000000000" pitchFamily="2" charset="0"/>
              </a:defRPr>
            </a:lvl4pPr>
            <a:lvl5pPr marL="2057400" indent="-228600" defTabSz="912813">
              <a:defRPr>
                <a:solidFill>
                  <a:schemeClr val="tx1"/>
                </a:solidFill>
                <a:latin typeface="Roboto Light" panose="02000000000000000000" pitchFamily="2" charset="0"/>
              </a:defRPr>
            </a:lvl5pPr>
            <a:lvl6pPr marL="2514600" indent="-228600" defTabSz="912813" fontAlgn="base">
              <a:spcBef>
                <a:spcPct val="0"/>
              </a:spcBef>
              <a:spcAft>
                <a:spcPct val="0"/>
              </a:spcAft>
              <a:defRPr>
                <a:solidFill>
                  <a:schemeClr val="tx1"/>
                </a:solidFill>
                <a:latin typeface="Roboto Light" panose="02000000000000000000" pitchFamily="2" charset="0"/>
              </a:defRPr>
            </a:lvl6pPr>
            <a:lvl7pPr marL="2971800" indent="-228600" defTabSz="912813" fontAlgn="base">
              <a:spcBef>
                <a:spcPct val="0"/>
              </a:spcBef>
              <a:spcAft>
                <a:spcPct val="0"/>
              </a:spcAft>
              <a:defRPr>
                <a:solidFill>
                  <a:schemeClr val="tx1"/>
                </a:solidFill>
                <a:latin typeface="Roboto Light" panose="02000000000000000000" pitchFamily="2" charset="0"/>
              </a:defRPr>
            </a:lvl7pPr>
            <a:lvl8pPr marL="3429000" indent="-228600" defTabSz="912813" fontAlgn="base">
              <a:spcBef>
                <a:spcPct val="0"/>
              </a:spcBef>
              <a:spcAft>
                <a:spcPct val="0"/>
              </a:spcAft>
              <a:defRPr>
                <a:solidFill>
                  <a:schemeClr val="tx1"/>
                </a:solidFill>
                <a:latin typeface="Roboto Light" panose="02000000000000000000" pitchFamily="2" charset="0"/>
              </a:defRPr>
            </a:lvl8pPr>
            <a:lvl9pPr marL="3886200" indent="-228600" defTabSz="912813" fontAlgn="base">
              <a:spcBef>
                <a:spcPct val="0"/>
              </a:spcBef>
              <a:spcAft>
                <a:spcPct val="0"/>
              </a:spcAft>
              <a:defRPr>
                <a:solidFill>
                  <a:schemeClr val="tx1"/>
                </a:solidFill>
                <a:latin typeface="Roboto Light" panose="02000000000000000000" pitchFamily="2" charset="0"/>
              </a:defRPr>
            </a:lvl9pPr>
          </a:lstStyle>
          <a:p>
            <a:pPr eaLnBrk="1" hangingPunct="1"/>
            <a:r>
              <a:rPr lang="en-US" altLang="en-US" sz="1000" dirty="0">
                <a:solidFill>
                  <a:schemeClr val="tx1"/>
                </a:solidFill>
                <a:cs typeface="Arial" panose="020B0604020202020204" pitchFamily="34" charset="0"/>
              </a:rPr>
              <a:t>Accruent Confidential and Proprietary ©2021</a:t>
            </a:r>
          </a:p>
        </p:txBody>
      </p:sp>
      <p:sp>
        <p:nvSpPr>
          <p:cNvPr id="5" name="Title 1">
            <a:extLst>
              <a:ext uri="{FF2B5EF4-FFF2-40B4-BE49-F238E27FC236}">
                <a16:creationId xmlns:a16="http://schemas.microsoft.com/office/drawing/2014/main" id="{60592E3E-F17E-41DE-93B1-02128DB924FB}"/>
              </a:ext>
            </a:extLst>
          </p:cNvPr>
          <p:cNvSpPr>
            <a:spLocks noGrp="1"/>
          </p:cNvSpPr>
          <p:nvPr>
            <p:ph type="title" hasCustomPrompt="1"/>
          </p:nvPr>
        </p:nvSpPr>
        <p:spPr>
          <a:xfrm>
            <a:off x="359351" y="1226343"/>
            <a:ext cx="5029200" cy="1135858"/>
          </a:xfrm>
          <a:prstGeom prst="rect">
            <a:avLst/>
          </a:prstGeom>
        </p:spPr>
        <p:txBody>
          <a:bodyPr/>
          <a:lstStyle>
            <a:lvl1pPr>
              <a:defRPr sz="3600">
                <a:solidFill>
                  <a:schemeClr val="accent3"/>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F3033417-E781-4467-AEED-6121BB017656}"/>
              </a:ext>
            </a:extLst>
          </p:cNvPr>
          <p:cNvSpPr>
            <a:spLocks noGrp="1"/>
          </p:cNvSpPr>
          <p:nvPr>
            <p:ph idx="1"/>
          </p:nvPr>
        </p:nvSpPr>
        <p:spPr>
          <a:xfrm>
            <a:off x="359351" y="2451385"/>
            <a:ext cx="5029200" cy="3427921"/>
          </a:xfrm>
          <a:prstGeom prst="rect">
            <a:avLst/>
          </a:prstGeom>
        </p:spPr>
        <p:txBody>
          <a:bodyPr/>
          <a:lstStyle>
            <a:lvl1pPr>
              <a:buClr>
                <a:schemeClr val="accent3"/>
              </a:buClr>
              <a:defRPr b="0" i="0">
                <a:latin typeface="+mn-lt"/>
              </a:defRPr>
            </a:lvl1pPr>
            <a:lvl2pPr>
              <a:buClr>
                <a:schemeClr val="accent3"/>
              </a:buClr>
              <a:defRPr b="0" i="0">
                <a:latin typeface="+mn-lt"/>
              </a:defRPr>
            </a:lvl2pPr>
            <a:lvl3pPr>
              <a:buClr>
                <a:schemeClr val="accent3"/>
              </a:buClr>
              <a:defRPr b="0" i="0">
                <a:latin typeface="+mn-lt"/>
              </a:defRPr>
            </a:lvl3pPr>
            <a:lvl4pPr>
              <a:buClr>
                <a:schemeClr val="accent3"/>
              </a:buClr>
              <a:defRPr b="0" i="0">
                <a:latin typeface="+mn-lt"/>
              </a:defRPr>
            </a:lvl4pPr>
            <a:lvl5pPr>
              <a:buClr>
                <a:schemeClr val="accent3"/>
              </a:buClr>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A725648A-D993-4A92-AFE8-D8A683530EA2}"/>
              </a:ext>
            </a:extLst>
          </p:cNvPr>
          <p:cNvSpPr>
            <a:spLocks noGrp="1"/>
          </p:cNvSpPr>
          <p:nvPr>
            <p:ph type="sldNum" sz="quarter" idx="12"/>
          </p:nvPr>
        </p:nvSpPr>
        <p:spPr>
          <a:xfrm>
            <a:off x="9341644" y="6547542"/>
            <a:ext cx="2742406" cy="194079"/>
          </a:xfrm>
          <a:prstGeom prst="rect">
            <a:avLst/>
          </a:prstGeom>
        </p:spPr>
        <p:txBody>
          <a:bodyPr/>
          <a:lstStyle>
            <a:lvl1pPr algn="r">
              <a:defRPr>
                <a:solidFill>
                  <a:schemeClr val="accent3"/>
                </a:solidFill>
                <a:latin typeface="+mj-lt"/>
              </a:defRPr>
            </a:lvl1pPr>
          </a:lstStyle>
          <a:p>
            <a:pPr>
              <a:defRPr/>
            </a:pPr>
            <a:fld id="{A7E27838-1C13-4948-8E84-AB8DCF9A4D7D}" type="slidenum">
              <a:rPr lang="en-US" smtClean="0"/>
              <a:pPr>
                <a:defRPr/>
              </a:pPr>
              <a:t>‹#›</a:t>
            </a:fld>
            <a:endParaRPr lang="en-US" dirty="0"/>
          </a:p>
        </p:txBody>
      </p:sp>
    </p:spTree>
    <p:extLst>
      <p:ext uri="{BB962C8B-B14F-4D97-AF65-F5344CB8AC3E}">
        <p14:creationId xmlns:p14="http://schemas.microsoft.com/office/powerpoint/2010/main" val="10038465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blet Mockup - Purple">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49FECD6C-945C-3943-84BC-027FB434F12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
        <p:nvSpPr>
          <p:cNvPr id="4" name="TextBox 35">
            <a:extLst>
              <a:ext uri="{FF2B5EF4-FFF2-40B4-BE49-F238E27FC236}">
                <a16:creationId xmlns:a16="http://schemas.microsoft.com/office/drawing/2014/main" id="{E78BE3C8-4DA9-4EA9-AD4B-CB03D425ABF6}"/>
              </a:ext>
            </a:extLst>
          </p:cNvPr>
          <p:cNvSpPr txBox="1">
            <a:spLocks noChangeArrowheads="1"/>
          </p:cNvSpPr>
          <p:nvPr userDrawn="1"/>
        </p:nvSpPr>
        <p:spPr bwMode="auto">
          <a:xfrm>
            <a:off x="283369" y="6547542"/>
            <a:ext cx="2993231" cy="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1" rIns="91416" bIns="457081" anchor="ctr"/>
          <a:lstStyle>
            <a:lvl1pPr defTabSz="912813">
              <a:defRPr>
                <a:solidFill>
                  <a:schemeClr val="tx1"/>
                </a:solidFill>
                <a:latin typeface="Roboto Light" panose="02000000000000000000" pitchFamily="2" charset="0"/>
              </a:defRPr>
            </a:lvl1pPr>
            <a:lvl2pPr marL="742950" indent="-285750" defTabSz="912813">
              <a:defRPr>
                <a:solidFill>
                  <a:schemeClr val="tx1"/>
                </a:solidFill>
                <a:latin typeface="Roboto Light" panose="02000000000000000000" pitchFamily="2" charset="0"/>
              </a:defRPr>
            </a:lvl2pPr>
            <a:lvl3pPr marL="1143000" indent="-228600" defTabSz="912813">
              <a:defRPr>
                <a:solidFill>
                  <a:schemeClr val="tx1"/>
                </a:solidFill>
                <a:latin typeface="Roboto Light" panose="02000000000000000000" pitchFamily="2" charset="0"/>
              </a:defRPr>
            </a:lvl3pPr>
            <a:lvl4pPr marL="1600200" indent="-228600" defTabSz="912813">
              <a:defRPr>
                <a:solidFill>
                  <a:schemeClr val="tx1"/>
                </a:solidFill>
                <a:latin typeface="Roboto Light" panose="02000000000000000000" pitchFamily="2" charset="0"/>
              </a:defRPr>
            </a:lvl4pPr>
            <a:lvl5pPr marL="2057400" indent="-228600" defTabSz="912813">
              <a:defRPr>
                <a:solidFill>
                  <a:schemeClr val="tx1"/>
                </a:solidFill>
                <a:latin typeface="Roboto Light" panose="02000000000000000000" pitchFamily="2" charset="0"/>
              </a:defRPr>
            </a:lvl5pPr>
            <a:lvl6pPr marL="2514600" indent="-228600" defTabSz="912813" fontAlgn="base">
              <a:spcBef>
                <a:spcPct val="0"/>
              </a:spcBef>
              <a:spcAft>
                <a:spcPct val="0"/>
              </a:spcAft>
              <a:defRPr>
                <a:solidFill>
                  <a:schemeClr val="tx1"/>
                </a:solidFill>
                <a:latin typeface="Roboto Light" panose="02000000000000000000" pitchFamily="2" charset="0"/>
              </a:defRPr>
            </a:lvl6pPr>
            <a:lvl7pPr marL="2971800" indent="-228600" defTabSz="912813" fontAlgn="base">
              <a:spcBef>
                <a:spcPct val="0"/>
              </a:spcBef>
              <a:spcAft>
                <a:spcPct val="0"/>
              </a:spcAft>
              <a:defRPr>
                <a:solidFill>
                  <a:schemeClr val="tx1"/>
                </a:solidFill>
                <a:latin typeface="Roboto Light" panose="02000000000000000000" pitchFamily="2" charset="0"/>
              </a:defRPr>
            </a:lvl7pPr>
            <a:lvl8pPr marL="3429000" indent="-228600" defTabSz="912813" fontAlgn="base">
              <a:spcBef>
                <a:spcPct val="0"/>
              </a:spcBef>
              <a:spcAft>
                <a:spcPct val="0"/>
              </a:spcAft>
              <a:defRPr>
                <a:solidFill>
                  <a:schemeClr val="tx1"/>
                </a:solidFill>
                <a:latin typeface="Roboto Light" panose="02000000000000000000" pitchFamily="2" charset="0"/>
              </a:defRPr>
            </a:lvl8pPr>
            <a:lvl9pPr marL="3886200" indent="-228600" defTabSz="912813" fontAlgn="base">
              <a:spcBef>
                <a:spcPct val="0"/>
              </a:spcBef>
              <a:spcAft>
                <a:spcPct val="0"/>
              </a:spcAft>
              <a:defRPr>
                <a:solidFill>
                  <a:schemeClr val="tx1"/>
                </a:solidFill>
                <a:latin typeface="Roboto Light" panose="02000000000000000000" pitchFamily="2" charset="0"/>
              </a:defRPr>
            </a:lvl9pPr>
          </a:lstStyle>
          <a:p>
            <a:pPr eaLnBrk="1" hangingPunct="1"/>
            <a:r>
              <a:rPr lang="en-US" altLang="en-US" sz="1000" dirty="0">
                <a:solidFill>
                  <a:schemeClr val="bg1"/>
                </a:solidFill>
                <a:cs typeface="Arial" panose="020B0604020202020204" pitchFamily="34" charset="0"/>
              </a:rPr>
              <a:t>Accruent Confidential and Proprietary ©2021</a:t>
            </a:r>
          </a:p>
        </p:txBody>
      </p:sp>
      <p:sp>
        <p:nvSpPr>
          <p:cNvPr id="5" name="Title 1">
            <a:extLst>
              <a:ext uri="{FF2B5EF4-FFF2-40B4-BE49-F238E27FC236}">
                <a16:creationId xmlns:a16="http://schemas.microsoft.com/office/drawing/2014/main" id="{60592E3E-F17E-41DE-93B1-02128DB924FB}"/>
              </a:ext>
            </a:extLst>
          </p:cNvPr>
          <p:cNvSpPr>
            <a:spLocks noGrp="1"/>
          </p:cNvSpPr>
          <p:nvPr>
            <p:ph type="title" hasCustomPrompt="1"/>
          </p:nvPr>
        </p:nvSpPr>
        <p:spPr>
          <a:xfrm>
            <a:off x="0" y="212998"/>
            <a:ext cx="12188825" cy="587103"/>
          </a:xfrm>
          <a:prstGeom prst="rect">
            <a:avLst/>
          </a:prstGeom>
        </p:spPr>
        <p:txBody>
          <a:bodyPr/>
          <a:lstStyle>
            <a:lvl1pPr algn="ctr">
              <a:defRPr sz="3600">
                <a:solidFill>
                  <a:schemeClr val="bg1"/>
                </a:solidFill>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A725648A-D993-4A92-AFE8-D8A683530EA2}"/>
              </a:ext>
            </a:extLst>
          </p:cNvPr>
          <p:cNvSpPr>
            <a:spLocks noGrp="1"/>
          </p:cNvSpPr>
          <p:nvPr>
            <p:ph type="sldNum" sz="quarter" idx="12"/>
          </p:nvPr>
        </p:nvSpPr>
        <p:spPr>
          <a:xfrm>
            <a:off x="8608219" y="6547542"/>
            <a:ext cx="2742406" cy="194079"/>
          </a:xfrm>
          <a:prstGeom prst="rect">
            <a:avLst/>
          </a:prstGeom>
        </p:spPr>
        <p:txBody>
          <a:bodyPr/>
          <a:lstStyle>
            <a:lvl1pPr algn="r">
              <a:defRPr>
                <a:solidFill>
                  <a:schemeClr val="bg1"/>
                </a:solidFill>
                <a:latin typeface="+mj-lt"/>
              </a:defRPr>
            </a:lvl1pPr>
          </a:lstStyle>
          <a:p>
            <a:pPr>
              <a:defRPr/>
            </a:pPr>
            <a:fld id="{A7E27838-1C13-4948-8E84-AB8DCF9A4D7D}" type="slidenum">
              <a:rPr lang="en-US" smtClean="0"/>
              <a:pPr>
                <a:defRPr/>
              </a:pPr>
              <a:t>‹#›</a:t>
            </a:fld>
            <a:endParaRPr lang="en-US" dirty="0"/>
          </a:p>
        </p:txBody>
      </p:sp>
      <p:pic>
        <p:nvPicPr>
          <p:cNvPr id="8" name="Picture 7" descr="A screenshot of a computer screen&#10;&#10;Description automatically generated">
            <a:extLst>
              <a:ext uri="{FF2B5EF4-FFF2-40B4-BE49-F238E27FC236}">
                <a16:creationId xmlns:a16="http://schemas.microsoft.com/office/drawing/2014/main" id="{B86B6012-69EA-2E46-A3D3-E20FE779E69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30652" y="506549"/>
            <a:ext cx="8127521" cy="6256694"/>
          </a:xfrm>
          <a:prstGeom prst="rect">
            <a:avLst/>
          </a:prstGeom>
        </p:spPr>
      </p:pic>
    </p:spTree>
    <p:extLst>
      <p:ext uri="{BB962C8B-B14F-4D97-AF65-F5344CB8AC3E}">
        <p14:creationId xmlns:p14="http://schemas.microsoft.com/office/powerpoint/2010/main" val="34377239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t Mockup - Re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679CA2DC-4BB3-B04B-9B4C-3BA6515FF7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
        <p:nvSpPr>
          <p:cNvPr id="4" name="TextBox 35">
            <a:extLst>
              <a:ext uri="{FF2B5EF4-FFF2-40B4-BE49-F238E27FC236}">
                <a16:creationId xmlns:a16="http://schemas.microsoft.com/office/drawing/2014/main" id="{E78BE3C8-4DA9-4EA9-AD4B-CB03D425ABF6}"/>
              </a:ext>
            </a:extLst>
          </p:cNvPr>
          <p:cNvSpPr txBox="1">
            <a:spLocks noChangeArrowheads="1"/>
          </p:cNvSpPr>
          <p:nvPr userDrawn="1"/>
        </p:nvSpPr>
        <p:spPr bwMode="auto">
          <a:xfrm>
            <a:off x="283369" y="6547542"/>
            <a:ext cx="2993231" cy="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1" rIns="91416" bIns="457081" anchor="ctr"/>
          <a:lstStyle>
            <a:lvl1pPr defTabSz="912813">
              <a:defRPr>
                <a:solidFill>
                  <a:schemeClr val="tx1"/>
                </a:solidFill>
                <a:latin typeface="Roboto Light" panose="02000000000000000000" pitchFamily="2" charset="0"/>
              </a:defRPr>
            </a:lvl1pPr>
            <a:lvl2pPr marL="742950" indent="-285750" defTabSz="912813">
              <a:defRPr>
                <a:solidFill>
                  <a:schemeClr val="tx1"/>
                </a:solidFill>
                <a:latin typeface="Roboto Light" panose="02000000000000000000" pitchFamily="2" charset="0"/>
              </a:defRPr>
            </a:lvl2pPr>
            <a:lvl3pPr marL="1143000" indent="-228600" defTabSz="912813">
              <a:defRPr>
                <a:solidFill>
                  <a:schemeClr val="tx1"/>
                </a:solidFill>
                <a:latin typeface="Roboto Light" panose="02000000000000000000" pitchFamily="2" charset="0"/>
              </a:defRPr>
            </a:lvl3pPr>
            <a:lvl4pPr marL="1600200" indent="-228600" defTabSz="912813">
              <a:defRPr>
                <a:solidFill>
                  <a:schemeClr val="tx1"/>
                </a:solidFill>
                <a:latin typeface="Roboto Light" panose="02000000000000000000" pitchFamily="2" charset="0"/>
              </a:defRPr>
            </a:lvl4pPr>
            <a:lvl5pPr marL="2057400" indent="-228600" defTabSz="912813">
              <a:defRPr>
                <a:solidFill>
                  <a:schemeClr val="tx1"/>
                </a:solidFill>
                <a:latin typeface="Roboto Light" panose="02000000000000000000" pitchFamily="2" charset="0"/>
              </a:defRPr>
            </a:lvl5pPr>
            <a:lvl6pPr marL="2514600" indent="-228600" defTabSz="912813" fontAlgn="base">
              <a:spcBef>
                <a:spcPct val="0"/>
              </a:spcBef>
              <a:spcAft>
                <a:spcPct val="0"/>
              </a:spcAft>
              <a:defRPr>
                <a:solidFill>
                  <a:schemeClr val="tx1"/>
                </a:solidFill>
                <a:latin typeface="Roboto Light" panose="02000000000000000000" pitchFamily="2" charset="0"/>
              </a:defRPr>
            </a:lvl6pPr>
            <a:lvl7pPr marL="2971800" indent="-228600" defTabSz="912813" fontAlgn="base">
              <a:spcBef>
                <a:spcPct val="0"/>
              </a:spcBef>
              <a:spcAft>
                <a:spcPct val="0"/>
              </a:spcAft>
              <a:defRPr>
                <a:solidFill>
                  <a:schemeClr val="tx1"/>
                </a:solidFill>
                <a:latin typeface="Roboto Light" panose="02000000000000000000" pitchFamily="2" charset="0"/>
              </a:defRPr>
            </a:lvl7pPr>
            <a:lvl8pPr marL="3429000" indent="-228600" defTabSz="912813" fontAlgn="base">
              <a:spcBef>
                <a:spcPct val="0"/>
              </a:spcBef>
              <a:spcAft>
                <a:spcPct val="0"/>
              </a:spcAft>
              <a:defRPr>
                <a:solidFill>
                  <a:schemeClr val="tx1"/>
                </a:solidFill>
                <a:latin typeface="Roboto Light" panose="02000000000000000000" pitchFamily="2" charset="0"/>
              </a:defRPr>
            </a:lvl8pPr>
            <a:lvl9pPr marL="3886200" indent="-228600" defTabSz="912813" fontAlgn="base">
              <a:spcBef>
                <a:spcPct val="0"/>
              </a:spcBef>
              <a:spcAft>
                <a:spcPct val="0"/>
              </a:spcAft>
              <a:defRPr>
                <a:solidFill>
                  <a:schemeClr val="tx1"/>
                </a:solidFill>
                <a:latin typeface="Roboto Light" panose="02000000000000000000" pitchFamily="2" charset="0"/>
              </a:defRPr>
            </a:lvl9pPr>
          </a:lstStyle>
          <a:p>
            <a:pPr eaLnBrk="1" hangingPunct="1"/>
            <a:r>
              <a:rPr lang="en-US" altLang="en-US" sz="1000" dirty="0">
                <a:solidFill>
                  <a:schemeClr val="bg1"/>
                </a:solidFill>
                <a:cs typeface="Arial" panose="020B0604020202020204" pitchFamily="34" charset="0"/>
              </a:rPr>
              <a:t>Accruent Confidential and Proprietary ©2021</a:t>
            </a:r>
          </a:p>
        </p:txBody>
      </p:sp>
      <p:sp>
        <p:nvSpPr>
          <p:cNvPr id="5" name="Title 1">
            <a:extLst>
              <a:ext uri="{FF2B5EF4-FFF2-40B4-BE49-F238E27FC236}">
                <a16:creationId xmlns:a16="http://schemas.microsoft.com/office/drawing/2014/main" id="{60592E3E-F17E-41DE-93B1-02128DB924FB}"/>
              </a:ext>
            </a:extLst>
          </p:cNvPr>
          <p:cNvSpPr>
            <a:spLocks noGrp="1"/>
          </p:cNvSpPr>
          <p:nvPr>
            <p:ph type="title" hasCustomPrompt="1"/>
          </p:nvPr>
        </p:nvSpPr>
        <p:spPr>
          <a:xfrm>
            <a:off x="0" y="212998"/>
            <a:ext cx="12188825" cy="587103"/>
          </a:xfrm>
          <a:prstGeom prst="rect">
            <a:avLst/>
          </a:prstGeom>
        </p:spPr>
        <p:txBody>
          <a:bodyPr/>
          <a:lstStyle>
            <a:lvl1pPr algn="ctr">
              <a:defRPr sz="3600">
                <a:solidFill>
                  <a:schemeClr val="bg1"/>
                </a:solidFill>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A725648A-D993-4A92-AFE8-D8A683530EA2}"/>
              </a:ext>
            </a:extLst>
          </p:cNvPr>
          <p:cNvSpPr>
            <a:spLocks noGrp="1"/>
          </p:cNvSpPr>
          <p:nvPr>
            <p:ph type="sldNum" sz="quarter" idx="12"/>
          </p:nvPr>
        </p:nvSpPr>
        <p:spPr>
          <a:xfrm>
            <a:off x="8608219" y="6547542"/>
            <a:ext cx="2742406" cy="194079"/>
          </a:xfrm>
          <a:prstGeom prst="rect">
            <a:avLst/>
          </a:prstGeom>
        </p:spPr>
        <p:txBody>
          <a:bodyPr/>
          <a:lstStyle>
            <a:lvl1pPr algn="r">
              <a:defRPr>
                <a:solidFill>
                  <a:schemeClr val="bg1"/>
                </a:solidFill>
                <a:latin typeface="+mj-lt"/>
              </a:defRPr>
            </a:lvl1pPr>
          </a:lstStyle>
          <a:p>
            <a:pPr>
              <a:defRPr/>
            </a:pPr>
            <a:fld id="{A7E27838-1C13-4948-8E84-AB8DCF9A4D7D}" type="slidenum">
              <a:rPr lang="en-US" smtClean="0"/>
              <a:pPr>
                <a:defRPr/>
              </a:pPr>
              <a:t>‹#›</a:t>
            </a:fld>
            <a:endParaRPr lang="en-US" dirty="0"/>
          </a:p>
        </p:txBody>
      </p:sp>
      <p:pic>
        <p:nvPicPr>
          <p:cNvPr id="9" name="Picture 8" descr="A screenshot of a computer screen&#10;&#10;Description automatically generated">
            <a:extLst>
              <a:ext uri="{FF2B5EF4-FFF2-40B4-BE49-F238E27FC236}">
                <a16:creationId xmlns:a16="http://schemas.microsoft.com/office/drawing/2014/main" id="{39A51D36-458C-5C40-99AE-053D8C128C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30652" y="506549"/>
            <a:ext cx="8127521" cy="6256694"/>
          </a:xfrm>
          <a:prstGeom prst="rect">
            <a:avLst/>
          </a:prstGeom>
        </p:spPr>
      </p:pic>
    </p:spTree>
    <p:extLst>
      <p:ext uri="{BB962C8B-B14F-4D97-AF65-F5344CB8AC3E}">
        <p14:creationId xmlns:p14="http://schemas.microsoft.com/office/powerpoint/2010/main" val="3126232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 Purple">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0677F823-EB17-46A5-B9DB-96005853E425}"/>
              </a:ext>
            </a:extLst>
          </p:cNvPr>
          <p:cNvPicPr>
            <a:picLocks noChangeAspect="1" noChangeArrowheads="1"/>
          </p:cNvPicPr>
          <p:nvPr userDrawn="1"/>
        </p:nvPicPr>
        <p:blipFill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0" y="794"/>
            <a:ext cx="8520884" cy="6857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close up of a logo&#10;&#10;Description automatically generated">
            <a:extLst>
              <a:ext uri="{FF2B5EF4-FFF2-40B4-BE49-F238E27FC236}">
                <a16:creationId xmlns:a16="http://schemas.microsoft.com/office/drawing/2014/main" id="{DA823F91-29B8-45B1-B0AA-EE0E2DC8AAD7}"/>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397"/>
            <a:ext cx="12189352" cy="6857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871A7C8D-49D8-4B7A-BC5A-A306CBC56EC1}"/>
              </a:ext>
            </a:extLst>
          </p:cNvPr>
          <p:cNvSpPr txBox="1"/>
          <p:nvPr userDrawn="1"/>
        </p:nvSpPr>
        <p:spPr>
          <a:xfrm>
            <a:off x="2350008" y="2963488"/>
            <a:ext cx="3319272" cy="977191"/>
          </a:xfrm>
          <a:prstGeom prst="rect">
            <a:avLst/>
          </a:prstGeom>
          <a:noFill/>
        </p:spPr>
        <p:txBody>
          <a:bodyPr wrap="square">
            <a:spAutoFit/>
          </a:bodyPr>
          <a:lstStyle/>
          <a:p>
            <a:pPr>
              <a:defRPr/>
            </a:pPr>
            <a:r>
              <a:rPr lang="en-US" sz="5750" b="1" dirty="0">
                <a:solidFill>
                  <a:schemeClr val="bg1"/>
                </a:solidFill>
                <a:latin typeface="Poppins" pitchFamily="2" charset="77"/>
                <a:cs typeface="Poppins" pitchFamily="2" charset="77"/>
              </a:rPr>
              <a:t>AGENDA</a:t>
            </a:r>
          </a:p>
        </p:txBody>
      </p:sp>
      <p:sp>
        <p:nvSpPr>
          <p:cNvPr id="10" name="Content Placeholder 2">
            <a:extLst>
              <a:ext uri="{FF2B5EF4-FFF2-40B4-BE49-F238E27FC236}">
                <a16:creationId xmlns:a16="http://schemas.microsoft.com/office/drawing/2014/main" id="{49246BD5-2649-4EF6-B5A6-82623927B316}"/>
              </a:ext>
            </a:extLst>
          </p:cNvPr>
          <p:cNvSpPr>
            <a:spLocks noGrp="1"/>
          </p:cNvSpPr>
          <p:nvPr>
            <p:ph idx="1" hasCustomPrompt="1"/>
          </p:nvPr>
        </p:nvSpPr>
        <p:spPr>
          <a:xfrm>
            <a:off x="7077456" y="676656"/>
            <a:ext cx="4791456" cy="5806440"/>
          </a:xfrm>
          <a:prstGeom prst="rect">
            <a:avLst/>
          </a:prstGeom>
        </p:spPr>
        <p:txBody>
          <a:bodyPr anchor="ctr"/>
          <a:lstStyle>
            <a:lvl1pPr marL="0" indent="0">
              <a:buFont typeface="Arial" panose="020B0604020202020204" pitchFamily="34" charset="0"/>
              <a:buNone/>
              <a:defRPr sz="2700" b="0" i="0">
                <a:solidFill>
                  <a:schemeClr val="accent6"/>
                </a:solidFill>
                <a:latin typeface="+mj-lt"/>
              </a:defRPr>
            </a:lvl1pPr>
            <a:lvl2pPr marL="457246" indent="0">
              <a:buFont typeface="Arial" panose="020B0604020202020204" pitchFamily="34" charset="0"/>
              <a:buNone/>
              <a:defRPr sz="2200" b="0" i="0">
                <a:solidFill>
                  <a:schemeClr val="accent2"/>
                </a:solidFill>
                <a:latin typeface="+mn-lt"/>
              </a:defRPr>
            </a:lvl2pPr>
            <a:lvl3pPr marL="914492" indent="0">
              <a:buFont typeface="Arial" panose="020B0604020202020204" pitchFamily="34" charset="0"/>
              <a:buNone/>
              <a:defRPr sz="1800" b="0" i="0">
                <a:solidFill>
                  <a:schemeClr val="accent2"/>
                </a:solidFill>
                <a:latin typeface="+mn-lt"/>
              </a:defRPr>
            </a:lvl3pPr>
            <a:lvl4pPr marL="1371737" indent="0">
              <a:buFont typeface="Arial" panose="020B0604020202020204" pitchFamily="34" charset="0"/>
              <a:buNone/>
              <a:defRPr sz="1600" b="0" i="0">
                <a:solidFill>
                  <a:schemeClr val="accent2"/>
                </a:solidFill>
                <a:latin typeface="+mn-lt"/>
              </a:defRPr>
            </a:lvl4pPr>
            <a:lvl5pPr marL="1828983" indent="0">
              <a:buFont typeface="Arial" panose="020B0604020202020204" pitchFamily="34" charset="0"/>
              <a:buNone/>
              <a:defRPr sz="1600" b="0" i="0">
                <a:solidFill>
                  <a:schemeClr val="accent2"/>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39004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ablet Mockup - Blu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E72F95C2-BF79-3946-9A5A-EFF81CB0006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
        <p:nvSpPr>
          <p:cNvPr id="4" name="TextBox 35">
            <a:extLst>
              <a:ext uri="{FF2B5EF4-FFF2-40B4-BE49-F238E27FC236}">
                <a16:creationId xmlns:a16="http://schemas.microsoft.com/office/drawing/2014/main" id="{E78BE3C8-4DA9-4EA9-AD4B-CB03D425ABF6}"/>
              </a:ext>
            </a:extLst>
          </p:cNvPr>
          <p:cNvSpPr txBox="1">
            <a:spLocks noChangeArrowheads="1"/>
          </p:cNvSpPr>
          <p:nvPr userDrawn="1"/>
        </p:nvSpPr>
        <p:spPr bwMode="auto">
          <a:xfrm>
            <a:off x="283369" y="6547542"/>
            <a:ext cx="2993231" cy="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1" rIns="91416" bIns="457081" anchor="ctr"/>
          <a:lstStyle>
            <a:lvl1pPr defTabSz="912813">
              <a:defRPr>
                <a:solidFill>
                  <a:schemeClr val="tx1"/>
                </a:solidFill>
                <a:latin typeface="Roboto Light" panose="02000000000000000000" pitchFamily="2" charset="0"/>
              </a:defRPr>
            </a:lvl1pPr>
            <a:lvl2pPr marL="742950" indent="-285750" defTabSz="912813">
              <a:defRPr>
                <a:solidFill>
                  <a:schemeClr val="tx1"/>
                </a:solidFill>
                <a:latin typeface="Roboto Light" panose="02000000000000000000" pitchFamily="2" charset="0"/>
              </a:defRPr>
            </a:lvl2pPr>
            <a:lvl3pPr marL="1143000" indent="-228600" defTabSz="912813">
              <a:defRPr>
                <a:solidFill>
                  <a:schemeClr val="tx1"/>
                </a:solidFill>
                <a:latin typeface="Roboto Light" panose="02000000000000000000" pitchFamily="2" charset="0"/>
              </a:defRPr>
            </a:lvl3pPr>
            <a:lvl4pPr marL="1600200" indent="-228600" defTabSz="912813">
              <a:defRPr>
                <a:solidFill>
                  <a:schemeClr val="tx1"/>
                </a:solidFill>
                <a:latin typeface="Roboto Light" panose="02000000000000000000" pitchFamily="2" charset="0"/>
              </a:defRPr>
            </a:lvl4pPr>
            <a:lvl5pPr marL="2057400" indent="-228600" defTabSz="912813">
              <a:defRPr>
                <a:solidFill>
                  <a:schemeClr val="tx1"/>
                </a:solidFill>
                <a:latin typeface="Roboto Light" panose="02000000000000000000" pitchFamily="2" charset="0"/>
              </a:defRPr>
            </a:lvl5pPr>
            <a:lvl6pPr marL="2514600" indent="-228600" defTabSz="912813" fontAlgn="base">
              <a:spcBef>
                <a:spcPct val="0"/>
              </a:spcBef>
              <a:spcAft>
                <a:spcPct val="0"/>
              </a:spcAft>
              <a:defRPr>
                <a:solidFill>
                  <a:schemeClr val="tx1"/>
                </a:solidFill>
                <a:latin typeface="Roboto Light" panose="02000000000000000000" pitchFamily="2" charset="0"/>
              </a:defRPr>
            </a:lvl6pPr>
            <a:lvl7pPr marL="2971800" indent="-228600" defTabSz="912813" fontAlgn="base">
              <a:spcBef>
                <a:spcPct val="0"/>
              </a:spcBef>
              <a:spcAft>
                <a:spcPct val="0"/>
              </a:spcAft>
              <a:defRPr>
                <a:solidFill>
                  <a:schemeClr val="tx1"/>
                </a:solidFill>
                <a:latin typeface="Roboto Light" panose="02000000000000000000" pitchFamily="2" charset="0"/>
              </a:defRPr>
            </a:lvl7pPr>
            <a:lvl8pPr marL="3429000" indent="-228600" defTabSz="912813" fontAlgn="base">
              <a:spcBef>
                <a:spcPct val="0"/>
              </a:spcBef>
              <a:spcAft>
                <a:spcPct val="0"/>
              </a:spcAft>
              <a:defRPr>
                <a:solidFill>
                  <a:schemeClr val="tx1"/>
                </a:solidFill>
                <a:latin typeface="Roboto Light" panose="02000000000000000000" pitchFamily="2" charset="0"/>
              </a:defRPr>
            </a:lvl8pPr>
            <a:lvl9pPr marL="3886200" indent="-228600" defTabSz="912813" fontAlgn="base">
              <a:spcBef>
                <a:spcPct val="0"/>
              </a:spcBef>
              <a:spcAft>
                <a:spcPct val="0"/>
              </a:spcAft>
              <a:defRPr>
                <a:solidFill>
                  <a:schemeClr val="tx1"/>
                </a:solidFill>
                <a:latin typeface="Roboto Light" panose="02000000000000000000" pitchFamily="2" charset="0"/>
              </a:defRPr>
            </a:lvl9pPr>
          </a:lstStyle>
          <a:p>
            <a:pPr eaLnBrk="1" hangingPunct="1"/>
            <a:r>
              <a:rPr lang="en-US" altLang="en-US" sz="1000" dirty="0">
                <a:solidFill>
                  <a:schemeClr val="bg1"/>
                </a:solidFill>
                <a:cs typeface="Arial" panose="020B0604020202020204" pitchFamily="34" charset="0"/>
              </a:rPr>
              <a:t>Accruent Confidential and Proprietary ©2021</a:t>
            </a:r>
          </a:p>
        </p:txBody>
      </p:sp>
      <p:sp>
        <p:nvSpPr>
          <p:cNvPr id="5" name="Title 1">
            <a:extLst>
              <a:ext uri="{FF2B5EF4-FFF2-40B4-BE49-F238E27FC236}">
                <a16:creationId xmlns:a16="http://schemas.microsoft.com/office/drawing/2014/main" id="{60592E3E-F17E-41DE-93B1-02128DB924FB}"/>
              </a:ext>
            </a:extLst>
          </p:cNvPr>
          <p:cNvSpPr>
            <a:spLocks noGrp="1"/>
          </p:cNvSpPr>
          <p:nvPr>
            <p:ph type="title" hasCustomPrompt="1"/>
          </p:nvPr>
        </p:nvSpPr>
        <p:spPr>
          <a:xfrm>
            <a:off x="0" y="212998"/>
            <a:ext cx="12188825" cy="587103"/>
          </a:xfrm>
          <a:prstGeom prst="rect">
            <a:avLst/>
          </a:prstGeom>
        </p:spPr>
        <p:txBody>
          <a:bodyPr/>
          <a:lstStyle>
            <a:lvl1pPr algn="ctr">
              <a:defRPr sz="3600">
                <a:solidFill>
                  <a:schemeClr val="bg1"/>
                </a:solidFill>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A725648A-D993-4A92-AFE8-D8A683530EA2}"/>
              </a:ext>
            </a:extLst>
          </p:cNvPr>
          <p:cNvSpPr>
            <a:spLocks noGrp="1"/>
          </p:cNvSpPr>
          <p:nvPr>
            <p:ph type="sldNum" sz="quarter" idx="12"/>
          </p:nvPr>
        </p:nvSpPr>
        <p:spPr>
          <a:xfrm>
            <a:off x="8608219" y="6547542"/>
            <a:ext cx="2742406" cy="194079"/>
          </a:xfrm>
          <a:prstGeom prst="rect">
            <a:avLst/>
          </a:prstGeom>
        </p:spPr>
        <p:txBody>
          <a:bodyPr/>
          <a:lstStyle>
            <a:lvl1pPr algn="r">
              <a:defRPr>
                <a:solidFill>
                  <a:schemeClr val="bg1"/>
                </a:solidFill>
                <a:latin typeface="+mj-lt"/>
              </a:defRPr>
            </a:lvl1pPr>
          </a:lstStyle>
          <a:p>
            <a:pPr>
              <a:defRPr/>
            </a:pPr>
            <a:fld id="{A7E27838-1C13-4948-8E84-AB8DCF9A4D7D}" type="slidenum">
              <a:rPr lang="en-US" smtClean="0"/>
              <a:pPr>
                <a:defRPr/>
              </a:pPr>
              <a:t>‹#›</a:t>
            </a:fld>
            <a:endParaRPr lang="en-US" dirty="0"/>
          </a:p>
        </p:txBody>
      </p:sp>
      <p:pic>
        <p:nvPicPr>
          <p:cNvPr id="9" name="Picture 8" descr="A screenshot of a computer screen&#10;&#10;Description automatically generated">
            <a:extLst>
              <a:ext uri="{FF2B5EF4-FFF2-40B4-BE49-F238E27FC236}">
                <a16:creationId xmlns:a16="http://schemas.microsoft.com/office/drawing/2014/main" id="{90AFBA47-435C-1C4B-8D8A-85EE9393351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30652" y="506549"/>
            <a:ext cx="8127521" cy="6256694"/>
          </a:xfrm>
          <a:prstGeom prst="rect">
            <a:avLst/>
          </a:prstGeom>
        </p:spPr>
      </p:pic>
    </p:spTree>
    <p:extLst>
      <p:ext uri="{BB962C8B-B14F-4D97-AF65-F5344CB8AC3E}">
        <p14:creationId xmlns:p14="http://schemas.microsoft.com/office/powerpoint/2010/main" val="2811372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Laptop Mockup - Purple">
    <p:spTree>
      <p:nvGrpSpPr>
        <p:cNvPr id="1" name=""/>
        <p:cNvGrpSpPr/>
        <p:nvPr/>
      </p:nvGrpSpPr>
      <p:grpSpPr>
        <a:xfrm>
          <a:off x="0" y="0"/>
          <a:ext cx="0" cy="0"/>
          <a:chOff x="0" y="0"/>
          <a:chExt cx="0" cy="0"/>
        </a:xfrm>
      </p:grpSpPr>
      <p:pic>
        <p:nvPicPr>
          <p:cNvPr id="3" name="Picture 2" descr="A screen shot of a computer&#10;&#10;Description automatically generated">
            <a:extLst>
              <a:ext uri="{FF2B5EF4-FFF2-40B4-BE49-F238E27FC236}">
                <a16:creationId xmlns:a16="http://schemas.microsoft.com/office/drawing/2014/main" id="{072FB02F-B94B-8945-9DDD-FD5BE8F6DAC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
        <p:nvSpPr>
          <p:cNvPr id="4" name="TextBox 35">
            <a:extLst>
              <a:ext uri="{FF2B5EF4-FFF2-40B4-BE49-F238E27FC236}">
                <a16:creationId xmlns:a16="http://schemas.microsoft.com/office/drawing/2014/main" id="{E78BE3C8-4DA9-4EA9-AD4B-CB03D425ABF6}"/>
              </a:ext>
            </a:extLst>
          </p:cNvPr>
          <p:cNvSpPr txBox="1">
            <a:spLocks noChangeArrowheads="1"/>
          </p:cNvSpPr>
          <p:nvPr userDrawn="1"/>
        </p:nvSpPr>
        <p:spPr bwMode="auto">
          <a:xfrm>
            <a:off x="283369" y="6547542"/>
            <a:ext cx="2993231" cy="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1" rIns="91416" bIns="457081" anchor="ctr"/>
          <a:lstStyle>
            <a:lvl1pPr defTabSz="912813">
              <a:defRPr>
                <a:solidFill>
                  <a:schemeClr val="tx1"/>
                </a:solidFill>
                <a:latin typeface="Roboto Light" panose="02000000000000000000" pitchFamily="2" charset="0"/>
              </a:defRPr>
            </a:lvl1pPr>
            <a:lvl2pPr marL="742950" indent="-285750" defTabSz="912813">
              <a:defRPr>
                <a:solidFill>
                  <a:schemeClr val="tx1"/>
                </a:solidFill>
                <a:latin typeface="Roboto Light" panose="02000000000000000000" pitchFamily="2" charset="0"/>
              </a:defRPr>
            </a:lvl2pPr>
            <a:lvl3pPr marL="1143000" indent="-228600" defTabSz="912813">
              <a:defRPr>
                <a:solidFill>
                  <a:schemeClr val="tx1"/>
                </a:solidFill>
                <a:latin typeface="Roboto Light" panose="02000000000000000000" pitchFamily="2" charset="0"/>
              </a:defRPr>
            </a:lvl3pPr>
            <a:lvl4pPr marL="1600200" indent="-228600" defTabSz="912813">
              <a:defRPr>
                <a:solidFill>
                  <a:schemeClr val="tx1"/>
                </a:solidFill>
                <a:latin typeface="Roboto Light" panose="02000000000000000000" pitchFamily="2" charset="0"/>
              </a:defRPr>
            </a:lvl4pPr>
            <a:lvl5pPr marL="2057400" indent="-228600" defTabSz="912813">
              <a:defRPr>
                <a:solidFill>
                  <a:schemeClr val="tx1"/>
                </a:solidFill>
                <a:latin typeface="Roboto Light" panose="02000000000000000000" pitchFamily="2" charset="0"/>
              </a:defRPr>
            </a:lvl5pPr>
            <a:lvl6pPr marL="2514600" indent="-228600" defTabSz="912813" fontAlgn="base">
              <a:spcBef>
                <a:spcPct val="0"/>
              </a:spcBef>
              <a:spcAft>
                <a:spcPct val="0"/>
              </a:spcAft>
              <a:defRPr>
                <a:solidFill>
                  <a:schemeClr val="tx1"/>
                </a:solidFill>
                <a:latin typeface="Roboto Light" panose="02000000000000000000" pitchFamily="2" charset="0"/>
              </a:defRPr>
            </a:lvl6pPr>
            <a:lvl7pPr marL="2971800" indent="-228600" defTabSz="912813" fontAlgn="base">
              <a:spcBef>
                <a:spcPct val="0"/>
              </a:spcBef>
              <a:spcAft>
                <a:spcPct val="0"/>
              </a:spcAft>
              <a:defRPr>
                <a:solidFill>
                  <a:schemeClr val="tx1"/>
                </a:solidFill>
                <a:latin typeface="Roboto Light" panose="02000000000000000000" pitchFamily="2" charset="0"/>
              </a:defRPr>
            </a:lvl7pPr>
            <a:lvl8pPr marL="3429000" indent="-228600" defTabSz="912813" fontAlgn="base">
              <a:spcBef>
                <a:spcPct val="0"/>
              </a:spcBef>
              <a:spcAft>
                <a:spcPct val="0"/>
              </a:spcAft>
              <a:defRPr>
                <a:solidFill>
                  <a:schemeClr val="tx1"/>
                </a:solidFill>
                <a:latin typeface="Roboto Light" panose="02000000000000000000" pitchFamily="2" charset="0"/>
              </a:defRPr>
            </a:lvl8pPr>
            <a:lvl9pPr marL="3886200" indent="-228600" defTabSz="912813" fontAlgn="base">
              <a:spcBef>
                <a:spcPct val="0"/>
              </a:spcBef>
              <a:spcAft>
                <a:spcPct val="0"/>
              </a:spcAft>
              <a:defRPr>
                <a:solidFill>
                  <a:schemeClr val="tx1"/>
                </a:solidFill>
                <a:latin typeface="Roboto Light" panose="02000000000000000000" pitchFamily="2" charset="0"/>
              </a:defRPr>
            </a:lvl9pPr>
          </a:lstStyle>
          <a:p>
            <a:pPr eaLnBrk="1" hangingPunct="1"/>
            <a:r>
              <a:rPr lang="en-US" altLang="en-US" sz="1000" dirty="0">
                <a:solidFill>
                  <a:schemeClr val="tx1"/>
                </a:solidFill>
                <a:cs typeface="Arial" panose="020B0604020202020204" pitchFamily="34" charset="0"/>
              </a:rPr>
              <a:t>Accruent Confidential and Proprietary ©2021</a:t>
            </a:r>
          </a:p>
        </p:txBody>
      </p:sp>
      <p:sp>
        <p:nvSpPr>
          <p:cNvPr id="5" name="Title 1">
            <a:extLst>
              <a:ext uri="{FF2B5EF4-FFF2-40B4-BE49-F238E27FC236}">
                <a16:creationId xmlns:a16="http://schemas.microsoft.com/office/drawing/2014/main" id="{60592E3E-F17E-41DE-93B1-02128DB924FB}"/>
              </a:ext>
            </a:extLst>
          </p:cNvPr>
          <p:cNvSpPr>
            <a:spLocks noGrp="1"/>
          </p:cNvSpPr>
          <p:nvPr>
            <p:ph type="title" hasCustomPrompt="1"/>
          </p:nvPr>
        </p:nvSpPr>
        <p:spPr>
          <a:xfrm>
            <a:off x="359351" y="1226343"/>
            <a:ext cx="5029200" cy="1135858"/>
          </a:xfrm>
          <a:prstGeom prst="rect">
            <a:avLst/>
          </a:prstGeom>
        </p:spPr>
        <p:txBody>
          <a:bodyPr/>
          <a:lstStyle>
            <a:lvl1pPr>
              <a:defRPr sz="3600">
                <a:solidFill>
                  <a:schemeClr val="accent3"/>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F3033417-E781-4467-AEED-6121BB017656}"/>
              </a:ext>
            </a:extLst>
          </p:cNvPr>
          <p:cNvSpPr>
            <a:spLocks noGrp="1"/>
          </p:cNvSpPr>
          <p:nvPr>
            <p:ph idx="1"/>
          </p:nvPr>
        </p:nvSpPr>
        <p:spPr>
          <a:xfrm>
            <a:off x="359351" y="2451385"/>
            <a:ext cx="5029200" cy="3427921"/>
          </a:xfrm>
          <a:prstGeom prst="rect">
            <a:avLst/>
          </a:prstGeom>
        </p:spPr>
        <p:txBody>
          <a:bodyPr/>
          <a:lstStyle>
            <a:lvl1pPr>
              <a:buClr>
                <a:schemeClr val="accent3"/>
              </a:buClr>
              <a:defRPr b="0" i="0">
                <a:latin typeface="+mn-lt"/>
              </a:defRPr>
            </a:lvl1pPr>
            <a:lvl2pPr>
              <a:buClr>
                <a:schemeClr val="accent3"/>
              </a:buClr>
              <a:defRPr b="0" i="0">
                <a:latin typeface="+mn-lt"/>
              </a:defRPr>
            </a:lvl2pPr>
            <a:lvl3pPr>
              <a:buClr>
                <a:schemeClr val="accent3"/>
              </a:buClr>
              <a:defRPr b="0" i="0">
                <a:latin typeface="+mn-lt"/>
              </a:defRPr>
            </a:lvl3pPr>
            <a:lvl4pPr>
              <a:buClr>
                <a:schemeClr val="accent3"/>
              </a:buClr>
              <a:defRPr b="0" i="0">
                <a:latin typeface="+mn-lt"/>
              </a:defRPr>
            </a:lvl4pPr>
            <a:lvl5pPr>
              <a:buClr>
                <a:schemeClr val="accent3"/>
              </a:buClr>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A725648A-D993-4A92-AFE8-D8A683530EA2}"/>
              </a:ext>
            </a:extLst>
          </p:cNvPr>
          <p:cNvSpPr>
            <a:spLocks noGrp="1"/>
          </p:cNvSpPr>
          <p:nvPr>
            <p:ph type="sldNum" sz="quarter" idx="12"/>
          </p:nvPr>
        </p:nvSpPr>
        <p:spPr>
          <a:xfrm>
            <a:off x="8608219" y="6547542"/>
            <a:ext cx="2742406" cy="194079"/>
          </a:xfrm>
          <a:prstGeom prst="rect">
            <a:avLst/>
          </a:prstGeom>
        </p:spPr>
        <p:txBody>
          <a:bodyPr/>
          <a:lstStyle>
            <a:lvl1pPr algn="r">
              <a:defRPr>
                <a:solidFill>
                  <a:schemeClr val="bg1"/>
                </a:solidFill>
                <a:latin typeface="+mj-lt"/>
              </a:defRPr>
            </a:lvl1pPr>
          </a:lstStyle>
          <a:p>
            <a:pPr>
              <a:defRPr/>
            </a:pPr>
            <a:fld id="{A7E27838-1C13-4948-8E84-AB8DCF9A4D7D}" type="slidenum">
              <a:rPr lang="en-US" smtClean="0"/>
              <a:pPr>
                <a:defRPr/>
              </a:pPr>
              <a:t>‹#›</a:t>
            </a:fld>
            <a:endParaRPr lang="en-US" dirty="0"/>
          </a:p>
        </p:txBody>
      </p:sp>
    </p:spTree>
    <p:extLst>
      <p:ext uri="{BB962C8B-B14F-4D97-AF65-F5344CB8AC3E}">
        <p14:creationId xmlns:p14="http://schemas.microsoft.com/office/powerpoint/2010/main" val="22212681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Laptop Mockup - Re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0592E3E-F17E-41DE-93B1-02128DB924FB}"/>
              </a:ext>
            </a:extLst>
          </p:cNvPr>
          <p:cNvSpPr>
            <a:spLocks noGrp="1"/>
          </p:cNvSpPr>
          <p:nvPr>
            <p:ph type="title" hasCustomPrompt="1"/>
          </p:nvPr>
        </p:nvSpPr>
        <p:spPr>
          <a:xfrm>
            <a:off x="359351" y="1226343"/>
            <a:ext cx="5029200" cy="1135858"/>
          </a:xfrm>
          <a:prstGeom prst="rect">
            <a:avLst/>
          </a:prstGeom>
        </p:spPr>
        <p:txBody>
          <a:bodyPr/>
          <a:lstStyle>
            <a:lvl1pPr>
              <a:defRPr sz="3600">
                <a:solidFill>
                  <a:schemeClr val="accent6"/>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F3033417-E781-4467-AEED-6121BB017656}"/>
              </a:ext>
            </a:extLst>
          </p:cNvPr>
          <p:cNvSpPr>
            <a:spLocks noGrp="1"/>
          </p:cNvSpPr>
          <p:nvPr>
            <p:ph idx="1"/>
          </p:nvPr>
        </p:nvSpPr>
        <p:spPr>
          <a:xfrm>
            <a:off x="359351" y="2451385"/>
            <a:ext cx="5029200" cy="3427921"/>
          </a:xfrm>
          <a:prstGeom prst="rect">
            <a:avLst/>
          </a:prstGeom>
        </p:spPr>
        <p:txBody>
          <a:bodyPr/>
          <a:lstStyle>
            <a:lvl1pPr>
              <a:buClr>
                <a:schemeClr val="accent3"/>
              </a:buClr>
              <a:defRPr b="0" i="0">
                <a:latin typeface="+mn-lt"/>
              </a:defRPr>
            </a:lvl1pPr>
            <a:lvl2pPr>
              <a:buClr>
                <a:schemeClr val="accent3"/>
              </a:buClr>
              <a:defRPr b="0" i="0">
                <a:latin typeface="+mn-lt"/>
              </a:defRPr>
            </a:lvl2pPr>
            <a:lvl3pPr>
              <a:buClr>
                <a:schemeClr val="accent3"/>
              </a:buClr>
              <a:defRPr b="0" i="0">
                <a:latin typeface="+mn-lt"/>
              </a:defRPr>
            </a:lvl3pPr>
            <a:lvl4pPr>
              <a:buClr>
                <a:schemeClr val="accent3"/>
              </a:buClr>
              <a:defRPr b="0" i="0">
                <a:latin typeface="+mn-lt"/>
              </a:defRPr>
            </a:lvl4pPr>
            <a:lvl5pPr>
              <a:buClr>
                <a:schemeClr val="accent3"/>
              </a:buClr>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A725648A-D993-4A92-AFE8-D8A683530EA2}"/>
              </a:ext>
            </a:extLst>
          </p:cNvPr>
          <p:cNvSpPr>
            <a:spLocks noGrp="1"/>
          </p:cNvSpPr>
          <p:nvPr>
            <p:ph type="sldNum" sz="quarter" idx="12"/>
          </p:nvPr>
        </p:nvSpPr>
        <p:spPr>
          <a:xfrm>
            <a:off x="8608219" y="6547542"/>
            <a:ext cx="2742406" cy="194079"/>
          </a:xfrm>
          <a:prstGeom prst="rect">
            <a:avLst/>
          </a:prstGeom>
        </p:spPr>
        <p:txBody>
          <a:bodyPr/>
          <a:lstStyle>
            <a:lvl1pPr algn="r">
              <a:defRPr>
                <a:solidFill>
                  <a:schemeClr val="bg1"/>
                </a:solidFill>
                <a:latin typeface="+mj-lt"/>
              </a:defRPr>
            </a:lvl1pPr>
          </a:lstStyle>
          <a:p>
            <a:pPr>
              <a:defRPr/>
            </a:pPr>
            <a:fld id="{A7E27838-1C13-4948-8E84-AB8DCF9A4D7D}" type="slidenum">
              <a:rPr lang="en-US" smtClean="0"/>
              <a:pPr>
                <a:defRPr/>
              </a:pPr>
              <a:t>‹#›</a:t>
            </a:fld>
            <a:endParaRPr lang="en-US" dirty="0"/>
          </a:p>
        </p:txBody>
      </p:sp>
      <p:pic>
        <p:nvPicPr>
          <p:cNvPr id="3" name="Picture 2" descr="A screen shot of a computer&#10;&#10;Description automatically generated">
            <a:extLst>
              <a:ext uri="{FF2B5EF4-FFF2-40B4-BE49-F238E27FC236}">
                <a16:creationId xmlns:a16="http://schemas.microsoft.com/office/drawing/2014/main" id="{71A6668F-5D60-DC43-BF29-15E2AC076C2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47763"/>
          <a:stretch/>
        </p:blipFill>
        <p:spPr>
          <a:xfrm>
            <a:off x="5821680" y="0"/>
            <a:ext cx="6367145" cy="6858000"/>
          </a:xfrm>
          <a:prstGeom prst="rect">
            <a:avLst/>
          </a:prstGeom>
        </p:spPr>
      </p:pic>
      <p:sp>
        <p:nvSpPr>
          <p:cNvPr id="8" name="TextBox 35">
            <a:extLst>
              <a:ext uri="{FF2B5EF4-FFF2-40B4-BE49-F238E27FC236}">
                <a16:creationId xmlns:a16="http://schemas.microsoft.com/office/drawing/2014/main" id="{393FA48D-8D41-6043-95D2-3C9D609D809E}"/>
              </a:ext>
            </a:extLst>
          </p:cNvPr>
          <p:cNvSpPr txBox="1">
            <a:spLocks noChangeArrowheads="1"/>
          </p:cNvSpPr>
          <p:nvPr userDrawn="1"/>
        </p:nvSpPr>
        <p:spPr bwMode="auto">
          <a:xfrm>
            <a:off x="283369" y="6547542"/>
            <a:ext cx="2993231" cy="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1" rIns="91416" bIns="457081" anchor="ctr"/>
          <a:lstStyle>
            <a:lvl1pPr defTabSz="912813">
              <a:defRPr>
                <a:solidFill>
                  <a:schemeClr val="tx1"/>
                </a:solidFill>
                <a:latin typeface="Roboto Light" panose="02000000000000000000" pitchFamily="2" charset="0"/>
              </a:defRPr>
            </a:lvl1pPr>
            <a:lvl2pPr marL="742950" indent="-285750" defTabSz="912813">
              <a:defRPr>
                <a:solidFill>
                  <a:schemeClr val="tx1"/>
                </a:solidFill>
                <a:latin typeface="Roboto Light" panose="02000000000000000000" pitchFamily="2" charset="0"/>
              </a:defRPr>
            </a:lvl2pPr>
            <a:lvl3pPr marL="1143000" indent="-228600" defTabSz="912813">
              <a:defRPr>
                <a:solidFill>
                  <a:schemeClr val="tx1"/>
                </a:solidFill>
                <a:latin typeface="Roboto Light" panose="02000000000000000000" pitchFamily="2" charset="0"/>
              </a:defRPr>
            </a:lvl3pPr>
            <a:lvl4pPr marL="1600200" indent="-228600" defTabSz="912813">
              <a:defRPr>
                <a:solidFill>
                  <a:schemeClr val="tx1"/>
                </a:solidFill>
                <a:latin typeface="Roboto Light" panose="02000000000000000000" pitchFamily="2" charset="0"/>
              </a:defRPr>
            </a:lvl4pPr>
            <a:lvl5pPr marL="2057400" indent="-228600" defTabSz="912813">
              <a:defRPr>
                <a:solidFill>
                  <a:schemeClr val="tx1"/>
                </a:solidFill>
                <a:latin typeface="Roboto Light" panose="02000000000000000000" pitchFamily="2" charset="0"/>
              </a:defRPr>
            </a:lvl5pPr>
            <a:lvl6pPr marL="2514600" indent="-228600" defTabSz="912813" fontAlgn="base">
              <a:spcBef>
                <a:spcPct val="0"/>
              </a:spcBef>
              <a:spcAft>
                <a:spcPct val="0"/>
              </a:spcAft>
              <a:defRPr>
                <a:solidFill>
                  <a:schemeClr val="tx1"/>
                </a:solidFill>
                <a:latin typeface="Roboto Light" panose="02000000000000000000" pitchFamily="2" charset="0"/>
              </a:defRPr>
            </a:lvl6pPr>
            <a:lvl7pPr marL="2971800" indent="-228600" defTabSz="912813" fontAlgn="base">
              <a:spcBef>
                <a:spcPct val="0"/>
              </a:spcBef>
              <a:spcAft>
                <a:spcPct val="0"/>
              </a:spcAft>
              <a:defRPr>
                <a:solidFill>
                  <a:schemeClr val="tx1"/>
                </a:solidFill>
                <a:latin typeface="Roboto Light" panose="02000000000000000000" pitchFamily="2" charset="0"/>
              </a:defRPr>
            </a:lvl7pPr>
            <a:lvl8pPr marL="3429000" indent="-228600" defTabSz="912813" fontAlgn="base">
              <a:spcBef>
                <a:spcPct val="0"/>
              </a:spcBef>
              <a:spcAft>
                <a:spcPct val="0"/>
              </a:spcAft>
              <a:defRPr>
                <a:solidFill>
                  <a:schemeClr val="tx1"/>
                </a:solidFill>
                <a:latin typeface="Roboto Light" panose="02000000000000000000" pitchFamily="2" charset="0"/>
              </a:defRPr>
            </a:lvl8pPr>
            <a:lvl9pPr marL="3886200" indent="-228600" defTabSz="912813" fontAlgn="base">
              <a:spcBef>
                <a:spcPct val="0"/>
              </a:spcBef>
              <a:spcAft>
                <a:spcPct val="0"/>
              </a:spcAft>
              <a:defRPr>
                <a:solidFill>
                  <a:schemeClr val="tx1"/>
                </a:solidFill>
                <a:latin typeface="Roboto Light" panose="02000000000000000000" pitchFamily="2" charset="0"/>
              </a:defRPr>
            </a:lvl9pPr>
          </a:lstStyle>
          <a:p>
            <a:pPr eaLnBrk="1" hangingPunct="1"/>
            <a:r>
              <a:rPr lang="en-US" altLang="en-US" sz="1000" dirty="0">
                <a:solidFill>
                  <a:schemeClr val="tx1"/>
                </a:solidFill>
                <a:cs typeface="Arial" panose="020B0604020202020204" pitchFamily="34" charset="0"/>
              </a:rPr>
              <a:t>Accruent Confidential and Proprietary ©2021</a:t>
            </a:r>
          </a:p>
        </p:txBody>
      </p:sp>
    </p:spTree>
    <p:extLst>
      <p:ext uri="{BB962C8B-B14F-4D97-AF65-F5344CB8AC3E}">
        <p14:creationId xmlns:p14="http://schemas.microsoft.com/office/powerpoint/2010/main" val="6157185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Laptop Mockup - Blue">
    <p:spTree>
      <p:nvGrpSpPr>
        <p:cNvPr id="1" name=""/>
        <p:cNvGrpSpPr/>
        <p:nvPr/>
      </p:nvGrpSpPr>
      <p:grpSpPr>
        <a:xfrm>
          <a:off x="0" y="0"/>
          <a:ext cx="0" cy="0"/>
          <a:chOff x="0" y="0"/>
          <a:chExt cx="0" cy="0"/>
        </a:xfrm>
      </p:grpSpPr>
      <p:pic>
        <p:nvPicPr>
          <p:cNvPr id="3" name="Picture 2" descr="A screen shot of a computer&#10;&#10;Description automatically generated">
            <a:extLst>
              <a:ext uri="{FF2B5EF4-FFF2-40B4-BE49-F238E27FC236}">
                <a16:creationId xmlns:a16="http://schemas.microsoft.com/office/drawing/2014/main" id="{DF3D596F-33AA-1A48-96F6-D07603CEB80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
        <p:nvSpPr>
          <p:cNvPr id="5" name="Title 1">
            <a:extLst>
              <a:ext uri="{FF2B5EF4-FFF2-40B4-BE49-F238E27FC236}">
                <a16:creationId xmlns:a16="http://schemas.microsoft.com/office/drawing/2014/main" id="{60592E3E-F17E-41DE-93B1-02128DB924FB}"/>
              </a:ext>
            </a:extLst>
          </p:cNvPr>
          <p:cNvSpPr>
            <a:spLocks noGrp="1"/>
          </p:cNvSpPr>
          <p:nvPr>
            <p:ph type="title" hasCustomPrompt="1"/>
          </p:nvPr>
        </p:nvSpPr>
        <p:spPr>
          <a:xfrm>
            <a:off x="359351" y="1226343"/>
            <a:ext cx="5029200" cy="1135858"/>
          </a:xfrm>
          <a:prstGeom prst="rect">
            <a:avLst/>
          </a:prstGeom>
        </p:spPr>
        <p:txBody>
          <a:bodyPr/>
          <a:lstStyle>
            <a:lvl1pPr>
              <a:defRPr sz="3600">
                <a:solidFill>
                  <a:schemeClr val="accent2"/>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F3033417-E781-4467-AEED-6121BB017656}"/>
              </a:ext>
            </a:extLst>
          </p:cNvPr>
          <p:cNvSpPr>
            <a:spLocks noGrp="1"/>
          </p:cNvSpPr>
          <p:nvPr>
            <p:ph idx="1"/>
          </p:nvPr>
        </p:nvSpPr>
        <p:spPr>
          <a:xfrm>
            <a:off x="359351" y="2451385"/>
            <a:ext cx="5029200" cy="3427921"/>
          </a:xfrm>
          <a:prstGeom prst="rect">
            <a:avLst/>
          </a:prstGeom>
        </p:spPr>
        <p:txBody>
          <a:bodyPr/>
          <a:lstStyle>
            <a:lvl1pPr>
              <a:buClr>
                <a:schemeClr val="accent3"/>
              </a:buClr>
              <a:defRPr b="0" i="0">
                <a:latin typeface="+mn-lt"/>
              </a:defRPr>
            </a:lvl1pPr>
            <a:lvl2pPr>
              <a:buClr>
                <a:schemeClr val="accent3"/>
              </a:buClr>
              <a:defRPr b="0" i="0">
                <a:latin typeface="+mn-lt"/>
              </a:defRPr>
            </a:lvl2pPr>
            <a:lvl3pPr>
              <a:buClr>
                <a:schemeClr val="accent3"/>
              </a:buClr>
              <a:defRPr b="0" i="0">
                <a:latin typeface="+mn-lt"/>
              </a:defRPr>
            </a:lvl3pPr>
            <a:lvl4pPr>
              <a:buClr>
                <a:schemeClr val="accent3"/>
              </a:buClr>
              <a:defRPr b="0" i="0">
                <a:latin typeface="+mn-lt"/>
              </a:defRPr>
            </a:lvl4pPr>
            <a:lvl5pPr>
              <a:buClr>
                <a:schemeClr val="accent3"/>
              </a:buClr>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A725648A-D993-4A92-AFE8-D8A683530EA2}"/>
              </a:ext>
            </a:extLst>
          </p:cNvPr>
          <p:cNvSpPr>
            <a:spLocks noGrp="1"/>
          </p:cNvSpPr>
          <p:nvPr>
            <p:ph type="sldNum" sz="quarter" idx="12"/>
          </p:nvPr>
        </p:nvSpPr>
        <p:spPr>
          <a:xfrm>
            <a:off x="8608219" y="6547542"/>
            <a:ext cx="2742406" cy="194079"/>
          </a:xfrm>
          <a:prstGeom prst="rect">
            <a:avLst/>
          </a:prstGeom>
        </p:spPr>
        <p:txBody>
          <a:bodyPr/>
          <a:lstStyle>
            <a:lvl1pPr algn="r">
              <a:defRPr>
                <a:solidFill>
                  <a:schemeClr val="bg1"/>
                </a:solidFill>
                <a:latin typeface="+mj-lt"/>
              </a:defRPr>
            </a:lvl1pPr>
          </a:lstStyle>
          <a:p>
            <a:pPr>
              <a:defRPr/>
            </a:pPr>
            <a:fld id="{A7E27838-1C13-4948-8E84-AB8DCF9A4D7D}" type="slidenum">
              <a:rPr lang="en-US" smtClean="0"/>
              <a:pPr>
                <a:defRPr/>
              </a:pPr>
              <a:t>‹#›</a:t>
            </a:fld>
            <a:endParaRPr lang="en-US" dirty="0"/>
          </a:p>
        </p:txBody>
      </p:sp>
      <p:sp>
        <p:nvSpPr>
          <p:cNvPr id="8" name="TextBox 35">
            <a:extLst>
              <a:ext uri="{FF2B5EF4-FFF2-40B4-BE49-F238E27FC236}">
                <a16:creationId xmlns:a16="http://schemas.microsoft.com/office/drawing/2014/main" id="{7DA984CA-DEC3-1542-9657-512D450EDB91}"/>
              </a:ext>
            </a:extLst>
          </p:cNvPr>
          <p:cNvSpPr txBox="1">
            <a:spLocks noChangeArrowheads="1"/>
          </p:cNvSpPr>
          <p:nvPr userDrawn="1"/>
        </p:nvSpPr>
        <p:spPr bwMode="auto">
          <a:xfrm>
            <a:off x="283369" y="6547542"/>
            <a:ext cx="2993231" cy="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1" rIns="91416" bIns="457081" anchor="ctr"/>
          <a:lstStyle>
            <a:lvl1pPr defTabSz="912813">
              <a:defRPr>
                <a:solidFill>
                  <a:schemeClr val="tx1"/>
                </a:solidFill>
                <a:latin typeface="Roboto Light" panose="02000000000000000000" pitchFamily="2" charset="0"/>
              </a:defRPr>
            </a:lvl1pPr>
            <a:lvl2pPr marL="742950" indent="-285750" defTabSz="912813">
              <a:defRPr>
                <a:solidFill>
                  <a:schemeClr val="tx1"/>
                </a:solidFill>
                <a:latin typeface="Roboto Light" panose="02000000000000000000" pitchFamily="2" charset="0"/>
              </a:defRPr>
            </a:lvl2pPr>
            <a:lvl3pPr marL="1143000" indent="-228600" defTabSz="912813">
              <a:defRPr>
                <a:solidFill>
                  <a:schemeClr val="tx1"/>
                </a:solidFill>
                <a:latin typeface="Roboto Light" panose="02000000000000000000" pitchFamily="2" charset="0"/>
              </a:defRPr>
            </a:lvl3pPr>
            <a:lvl4pPr marL="1600200" indent="-228600" defTabSz="912813">
              <a:defRPr>
                <a:solidFill>
                  <a:schemeClr val="tx1"/>
                </a:solidFill>
                <a:latin typeface="Roboto Light" panose="02000000000000000000" pitchFamily="2" charset="0"/>
              </a:defRPr>
            </a:lvl4pPr>
            <a:lvl5pPr marL="2057400" indent="-228600" defTabSz="912813">
              <a:defRPr>
                <a:solidFill>
                  <a:schemeClr val="tx1"/>
                </a:solidFill>
                <a:latin typeface="Roboto Light" panose="02000000000000000000" pitchFamily="2" charset="0"/>
              </a:defRPr>
            </a:lvl5pPr>
            <a:lvl6pPr marL="2514600" indent="-228600" defTabSz="912813" fontAlgn="base">
              <a:spcBef>
                <a:spcPct val="0"/>
              </a:spcBef>
              <a:spcAft>
                <a:spcPct val="0"/>
              </a:spcAft>
              <a:defRPr>
                <a:solidFill>
                  <a:schemeClr val="tx1"/>
                </a:solidFill>
                <a:latin typeface="Roboto Light" panose="02000000000000000000" pitchFamily="2" charset="0"/>
              </a:defRPr>
            </a:lvl6pPr>
            <a:lvl7pPr marL="2971800" indent="-228600" defTabSz="912813" fontAlgn="base">
              <a:spcBef>
                <a:spcPct val="0"/>
              </a:spcBef>
              <a:spcAft>
                <a:spcPct val="0"/>
              </a:spcAft>
              <a:defRPr>
                <a:solidFill>
                  <a:schemeClr val="tx1"/>
                </a:solidFill>
                <a:latin typeface="Roboto Light" panose="02000000000000000000" pitchFamily="2" charset="0"/>
              </a:defRPr>
            </a:lvl7pPr>
            <a:lvl8pPr marL="3429000" indent="-228600" defTabSz="912813" fontAlgn="base">
              <a:spcBef>
                <a:spcPct val="0"/>
              </a:spcBef>
              <a:spcAft>
                <a:spcPct val="0"/>
              </a:spcAft>
              <a:defRPr>
                <a:solidFill>
                  <a:schemeClr val="tx1"/>
                </a:solidFill>
                <a:latin typeface="Roboto Light" panose="02000000000000000000" pitchFamily="2" charset="0"/>
              </a:defRPr>
            </a:lvl8pPr>
            <a:lvl9pPr marL="3886200" indent="-228600" defTabSz="912813" fontAlgn="base">
              <a:spcBef>
                <a:spcPct val="0"/>
              </a:spcBef>
              <a:spcAft>
                <a:spcPct val="0"/>
              </a:spcAft>
              <a:defRPr>
                <a:solidFill>
                  <a:schemeClr val="tx1"/>
                </a:solidFill>
                <a:latin typeface="Roboto Light" panose="02000000000000000000" pitchFamily="2" charset="0"/>
              </a:defRPr>
            </a:lvl9pPr>
          </a:lstStyle>
          <a:p>
            <a:pPr eaLnBrk="1" hangingPunct="1"/>
            <a:r>
              <a:rPr lang="en-US" altLang="en-US" sz="1000" dirty="0">
                <a:solidFill>
                  <a:schemeClr val="tx1"/>
                </a:solidFill>
                <a:cs typeface="Arial" panose="020B0604020202020204" pitchFamily="34" charset="0"/>
              </a:rPr>
              <a:t>Accruent Confidential and Proprietary ©2021</a:t>
            </a:r>
          </a:p>
        </p:txBody>
      </p:sp>
    </p:spTree>
    <p:extLst>
      <p:ext uri="{BB962C8B-B14F-4D97-AF65-F5344CB8AC3E}">
        <p14:creationId xmlns:p14="http://schemas.microsoft.com/office/powerpoint/2010/main" val="24151035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35EE791C-6C89-45EA-B82F-378AAA0F60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35">
            <a:extLst>
              <a:ext uri="{FF2B5EF4-FFF2-40B4-BE49-F238E27FC236}">
                <a16:creationId xmlns:a16="http://schemas.microsoft.com/office/drawing/2014/main" id="{59B5A74B-7B58-403B-B0DC-6ED7CEFEB164}"/>
              </a:ext>
            </a:extLst>
          </p:cNvPr>
          <p:cNvSpPr txBox="1">
            <a:spLocks noChangeArrowheads="1"/>
          </p:cNvSpPr>
          <p:nvPr userDrawn="1"/>
        </p:nvSpPr>
        <p:spPr bwMode="auto">
          <a:xfrm>
            <a:off x="283369" y="6547542"/>
            <a:ext cx="2993231" cy="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1" rIns="91416" bIns="457081" anchor="ctr"/>
          <a:lstStyle>
            <a:lvl1pPr defTabSz="912813">
              <a:defRPr>
                <a:solidFill>
                  <a:schemeClr val="tx1"/>
                </a:solidFill>
                <a:latin typeface="Roboto Light" panose="02000000000000000000" pitchFamily="2" charset="0"/>
              </a:defRPr>
            </a:lvl1pPr>
            <a:lvl2pPr marL="742950" indent="-285750" defTabSz="912813">
              <a:defRPr>
                <a:solidFill>
                  <a:schemeClr val="tx1"/>
                </a:solidFill>
                <a:latin typeface="Roboto Light" panose="02000000000000000000" pitchFamily="2" charset="0"/>
              </a:defRPr>
            </a:lvl2pPr>
            <a:lvl3pPr marL="1143000" indent="-228600" defTabSz="912813">
              <a:defRPr>
                <a:solidFill>
                  <a:schemeClr val="tx1"/>
                </a:solidFill>
                <a:latin typeface="Roboto Light" panose="02000000000000000000" pitchFamily="2" charset="0"/>
              </a:defRPr>
            </a:lvl3pPr>
            <a:lvl4pPr marL="1600200" indent="-228600" defTabSz="912813">
              <a:defRPr>
                <a:solidFill>
                  <a:schemeClr val="tx1"/>
                </a:solidFill>
                <a:latin typeface="Roboto Light" panose="02000000000000000000" pitchFamily="2" charset="0"/>
              </a:defRPr>
            </a:lvl4pPr>
            <a:lvl5pPr marL="2057400" indent="-228600" defTabSz="912813">
              <a:defRPr>
                <a:solidFill>
                  <a:schemeClr val="tx1"/>
                </a:solidFill>
                <a:latin typeface="Roboto Light" panose="02000000000000000000" pitchFamily="2" charset="0"/>
              </a:defRPr>
            </a:lvl5pPr>
            <a:lvl6pPr marL="2514600" indent="-228600" defTabSz="912813" fontAlgn="base">
              <a:spcBef>
                <a:spcPct val="0"/>
              </a:spcBef>
              <a:spcAft>
                <a:spcPct val="0"/>
              </a:spcAft>
              <a:defRPr>
                <a:solidFill>
                  <a:schemeClr val="tx1"/>
                </a:solidFill>
                <a:latin typeface="Roboto Light" panose="02000000000000000000" pitchFamily="2" charset="0"/>
              </a:defRPr>
            </a:lvl6pPr>
            <a:lvl7pPr marL="2971800" indent="-228600" defTabSz="912813" fontAlgn="base">
              <a:spcBef>
                <a:spcPct val="0"/>
              </a:spcBef>
              <a:spcAft>
                <a:spcPct val="0"/>
              </a:spcAft>
              <a:defRPr>
                <a:solidFill>
                  <a:schemeClr val="tx1"/>
                </a:solidFill>
                <a:latin typeface="Roboto Light" panose="02000000000000000000" pitchFamily="2" charset="0"/>
              </a:defRPr>
            </a:lvl7pPr>
            <a:lvl8pPr marL="3429000" indent="-228600" defTabSz="912813" fontAlgn="base">
              <a:spcBef>
                <a:spcPct val="0"/>
              </a:spcBef>
              <a:spcAft>
                <a:spcPct val="0"/>
              </a:spcAft>
              <a:defRPr>
                <a:solidFill>
                  <a:schemeClr val="tx1"/>
                </a:solidFill>
                <a:latin typeface="Roboto Light" panose="02000000000000000000" pitchFamily="2" charset="0"/>
              </a:defRPr>
            </a:lvl8pPr>
            <a:lvl9pPr marL="3886200" indent="-228600" defTabSz="912813" fontAlgn="base">
              <a:spcBef>
                <a:spcPct val="0"/>
              </a:spcBef>
              <a:spcAft>
                <a:spcPct val="0"/>
              </a:spcAft>
              <a:defRPr>
                <a:solidFill>
                  <a:schemeClr val="tx1"/>
                </a:solidFill>
                <a:latin typeface="Roboto Light" panose="02000000000000000000" pitchFamily="2" charset="0"/>
              </a:defRPr>
            </a:lvl9pPr>
          </a:lstStyle>
          <a:p>
            <a:pPr eaLnBrk="1" hangingPunct="1"/>
            <a:r>
              <a:rPr lang="en-US" altLang="en-US" sz="1000" dirty="0">
                <a:solidFill>
                  <a:schemeClr val="bg1"/>
                </a:solidFill>
                <a:cs typeface="Arial" panose="020B0604020202020204" pitchFamily="34" charset="0"/>
              </a:rPr>
              <a:t>Accruent Confidential and Proprietary ©2021</a:t>
            </a:r>
          </a:p>
        </p:txBody>
      </p:sp>
      <p:sp>
        <p:nvSpPr>
          <p:cNvPr id="7" name="Slide Number Placeholder 5">
            <a:extLst>
              <a:ext uri="{FF2B5EF4-FFF2-40B4-BE49-F238E27FC236}">
                <a16:creationId xmlns:a16="http://schemas.microsoft.com/office/drawing/2014/main" id="{B437ACF7-395B-40FC-B19B-6121094F56EC}"/>
              </a:ext>
            </a:extLst>
          </p:cNvPr>
          <p:cNvSpPr>
            <a:spLocks noGrp="1"/>
          </p:cNvSpPr>
          <p:nvPr>
            <p:ph type="sldNum" sz="quarter" idx="12"/>
          </p:nvPr>
        </p:nvSpPr>
        <p:spPr>
          <a:xfrm>
            <a:off x="8608219" y="6547542"/>
            <a:ext cx="2742406" cy="194079"/>
          </a:xfrm>
          <a:prstGeom prst="rect">
            <a:avLst/>
          </a:prstGeom>
        </p:spPr>
        <p:txBody>
          <a:bodyPr/>
          <a:lstStyle>
            <a:lvl1pPr algn="r">
              <a:defRPr>
                <a:solidFill>
                  <a:schemeClr val="bg1"/>
                </a:solidFill>
                <a:latin typeface="+mj-lt"/>
              </a:defRPr>
            </a:lvl1pPr>
          </a:lstStyle>
          <a:p>
            <a:pPr>
              <a:defRPr/>
            </a:pPr>
            <a:fld id="{A7E27838-1C13-4948-8E84-AB8DCF9A4D7D}" type="slidenum">
              <a:rPr lang="en-US" smtClean="0"/>
              <a:pPr>
                <a:defRPr/>
              </a:pPr>
              <a:t>‹#›</a:t>
            </a:fld>
            <a:endParaRPr lang="en-US" dirty="0"/>
          </a:p>
        </p:txBody>
      </p:sp>
    </p:spTree>
    <p:extLst>
      <p:ext uri="{BB962C8B-B14F-4D97-AF65-F5344CB8AC3E}">
        <p14:creationId xmlns:p14="http://schemas.microsoft.com/office/powerpoint/2010/main" val="30439590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937B7F2D-F172-448B-A649-5FD48FC927C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35">
            <a:extLst>
              <a:ext uri="{FF2B5EF4-FFF2-40B4-BE49-F238E27FC236}">
                <a16:creationId xmlns:a16="http://schemas.microsoft.com/office/drawing/2014/main" id="{7CBD87D9-396A-4323-94BB-C79491FB5087}"/>
              </a:ext>
            </a:extLst>
          </p:cNvPr>
          <p:cNvSpPr txBox="1">
            <a:spLocks noChangeArrowheads="1"/>
          </p:cNvSpPr>
          <p:nvPr userDrawn="1"/>
        </p:nvSpPr>
        <p:spPr bwMode="auto">
          <a:xfrm>
            <a:off x="283369" y="6547542"/>
            <a:ext cx="2993231" cy="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1" rIns="91416" bIns="457081" anchor="ctr"/>
          <a:lstStyle>
            <a:lvl1pPr defTabSz="912813">
              <a:defRPr>
                <a:solidFill>
                  <a:schemeClr val="tx1"/>
                </a:solidFill>
                <a:latin typeface="Roboto Light" panose="02000000000000000000" pitchFamily="2" charset="0"/>
              </a:defRPr>
            </a:lvl1pPr>
            <a:lvl2pPr marL="742950" indent="-285750" defTabSz="912813">
              <a:defRPr>
                <a:solidFill>
                  <a:schemeClr val="tx1"/>
                </a:solidFill>
                <a:latin typeface="Roboto Light" panose="02000000000000000000" pitchFamily="2" charset="0"/>
              </a:defRPr>
            </a:lvl2pPr>
            <a:lvl3pPr marL="1143000" indent="-228600" defTabSz="912813">
              <a:defRPr>
                <a:solidFill>
                  <a:schemeClr val="tx1"/>
                </a:solidFill>
                <a:latin typeface="Roboto Light" panose="02000000000000000000" pitchFamily="2" charset="0"/>
              </a:defRPr>
            </a:lvl3pPr>
            <a:lvl4pPr marL="1600200" indent="-228600" defTabSz="912813">
              <a:defRPr>
                <a:solidFill>
                  <a:schemeClr val="tx1"/>
                </a:solidFill>
                <a:latin typeface="Roboto Light" panose="02000000000000000000" pitchFamily="2" charset="0"/>
              </a:defRPr>
            </a:lvl4pPr>
            <a:lvl5pPr marL="2057400" indent="-228600" defTabSz="912813">
              <a:defRPr>
                <a:solidFill>
                  <a:schemeClr val="tx1"/>
                </a:solidFill>
                <a:latin typeface="Roboto Light" panose="02000000000000000000" pitchFamily="2" charset="0"/>
              </a:defRPr>
            </a:lvl5pPr>
            <a:lvl6pPr marL="2514600" indent="-228600" defTabSz="912813" fontAlgn="base">
              <a:spcBef>
                <a:spcPct val="0"/>
              </a:spcBef>
              <a:spcAft>
                <a:spcPct val="0"/>
              </a:spcAft>
              <a:defRPr>
                <a:solidFill>
                  <a:schemeClr val="tx1"/>
                </a:solidFill>
                <a:latin typeface="Roboto Light" panose="02000000000000000000" pitchFamily="2" charset="0"/>
              </a:defRPr>
            </a:lvl6pPr>
            <a:lvl7pPr marL="2971800" indent="-228600" defTabSz="912813" fontAlgn="base">
              <a:spcBef>
                <a:spcPct val="0"/>
              </a:spcBef>
              <a:spcAft>
                <a:spcPct val="0"/>
              </a:spcAft>
              <a:defRPr>
                <a:solidFill>
                  <a:schemeClr val="tx1"/>
                </a:solidFill>
                <a:latin typeface="Roboto Light" panose="02000000000000000000" pitchFamily="2" charset="0"/>
              </a:defRPr>
            </a:lvl7pPr>
            <a:lvl8pPr marL="3429000" indent="-228600" defTabSz="912813" fontAlgn="base">
              <a:spcBef>
                <a:spcPct val="0"/>
              </a:spcBef>
              <a:spcAft>
                <a:spcPct val="0"/>
              </a:spcAft>
              <a:defRPr>
                <a:solidFill>
                  <a:schemeClr val="tx1"/>
                </a:solidFill>
                <a:latin typeface="Roboto Light" panose="02000000000000000000" pitchFamily="2" charset="0"/>
              </a:defRPr>
            </a:lvl8pPr>
            <a:lvl9pPr marL="3886200" indent="-228600" defTabSz="912813" fontAlgn="base">
              <a:spcBef>
                <a:spcPct val="0"/>
              </a:spcBef>
              <a:spcAft>
                <a:spcPct val="0"/>
              </a:spcAft>
              <a:defRPr>
                <a:solidFill>
                  <a:schemeClr val="tx1"/>
                </a:solidFill>
                <a:latin typeface="Roboto Light" panose="02000000000000000000" pitchFamily="2" charset="0"/>
              </a:defRPr>
            </a:lvl9pPr>
          </a:lstStyle>
          <a:p>
            <a:pPr eaLnBrk="1" hangingPunct="1"/>
            <a:r>
              <a:rPr lang="en-US" altLang="en-US" sz="1000" dirty="0">
                <a:solidFill>
                  <a:schemeClr val="bg1"/>
                </a:solidFill>
                <a:cs typeface="Arial" panose="020B0604020202020204" pitchFamily="34" charset="0"/>
              </a:rPr>
              <a:t>Accruent Confidential and Proprietary ©2021</a:t>
            </a:r>
          </a:p>
        </p:txBody>
      </p:sp>
      <p:sp>
        <p:nvSpPr>
          <p:cNvPr id="7" name="Slide Number Placeholder 5">
            <a:extLst>
              <a:ext uri="{FF2B5EF4-FFF2-40B4-BE49-F238E27FC236}">
                <a16:creationId xmlns:a16="http://schemas.microsoft.com/office/drawing/2014/main" id="{05DC158A-17DD-49D1-A8CB-C508DA1D06E6}"/>
              </a:ext>
            </a:extLst>
          </p:cNvPr>
          <p:cNvSpPr>
            <a:spLocks noGrp="1"/>
          </p:cNvSpPr>
          <p:nvPr>
            <p:ph type="sldNum" sz="quarter" idx="12"/>
          </p:nvPr>
        </p:nvSpPr>
        <p:spPr>
          <a:xfrm>
            <a:off x="8608219" y="6547542"/>
            <a:ext cx="2742406" cy="194079"/>
          </a:xfrm>
          <a:prstGeom prst="rect">
            <a:avLst/>
          </a:prstGeom>
        </p:spPr>
        <p:txBody>
          <a:bodyPr/>
          <a:lstStyle>
            <a:lvl1pPr algn="r">
              <a:defRPr>
                <a:solidFill>
                  <a:schemeClr val="bg1"/>
                </a:solidFill>
                <a:latin typeface="+mj-lt"/>
              </a:defRPr>
            </a:lvl1pPr>
          </a:lstStyle>
          <a:p>
            <a:pPr>
              <a:defRPr/>
            </a:pPr>
            <a:fld id="{A7E27838-1C13-4948-8E84-AB8DCF9A4D7D}" type="slidenum">
              <a:rPr lang="en-US" smtClean="0"/>
              <a:pPr>
                <a:defRPr/>
              </a:pPr>
              <a:t>‹#›</a:t>
            </a:fld>
            <a:endParaRPr lang="en-US" dirty="0"/>
          </a:p>
        </p:txBody>
      </p:sp>
    </p:spTree>
    <p:extLst>
      <p:ext uri="{BB962C8B-B14F-4D97-AF65-F5344CB8AC3E}">
        <p14:creationId xmlns:p14="http://schemas.microsoft.com/office/powerpoint/2010/main" val="4529605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4" name="Picture 1" descr="A close up of a logo&#10;&#10;Description automatically generated">
            <a:extLst>
              <a:ext uri="{FF2B5EF4-FFF2-40B4-BE49-F238E27FC236}">
                <a16:creationId xmlns:a16="http://schemas.microsoft.com/office/drawing/2014/main" id="{D1132391-AE1E-46BC-8C05-AB9A9B0AD01D}"/>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20750" y="778669"/>
            <a:ext cx="10347325" cy="530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2">
            <a:extLst>
              <a:ext uri="{FF2B5EF4-FFF2-40B4-BE49-F238E27FC236}">
                <a16:creationId xmlns:a16="http://schemas.microsoft.com/office/drawing/2014/main" id="{F0612FC6-5103-4E85-83BC-0300CD822A6C}"/>
              </a:ext>
            </a:extLst>
          </p:cNvPr>
          <p:cNvGrpSpPr>
            <a:grpSpLocks/>
          </p:cNvGrpSpPr>
          <p:nvPr userDrawn="1"/>
        </p:nvGrpSpPr>
        <p:grpSpPr bwMode="auto">
          <a:xfrm>
            <a:off x="582613" y="5929313"/>
            <a:ext cx="3583781" cy="607219"/>
            <a:chOff x="152933" y="4545139"/>
            <a:chExt cx="2390243" cy="405019"/>
          </a:xfrm>
        </p:grpSpPr>
        <p:sp>
          <p:nvSpPr>
            <p:cNvPr id="6" name="TextBox 5">
              <a:extLst>
                <a:ext uri="{FF2B5EF4-FFF2-40B4-BE49-F238E27FC236}">
                  <a16:creationId xmlns:a16="http://schemas.microsoft.com/office/drawing/2014/main" id="{E467D3BA-1C44-41DC-ABE5-9D5E44D28E04}"/>
                </a:ext>
              </a:extLst>
            </p:cNvPr>
            <p:cNvSpPr txBox="1"/>
            <p:nvPr/>
          </p:nvSpPr>
          <p:spPr>
            <a:xfrm>
              <a:off x="416045" y="4545139"/>
              <a:ext cx="2127131" cy="405019"/>
            </a:xfrm>
            <a:prstGeom prst="rect">
              <a:avLst/>
            </a:prstGeom>
            <a:noFill/>
          </p:spPr>
          <p:txBody>
            <a:bodyPr wrap="none" tIns="0" bIns="0" anchor="ctr"/>
            <a:lstStyle/>
            <a:p>
              <a:pPr eaLnBrk="1" fontAlgn="auto" hangingPunct="1">
                <a:spcBef>
                  <a:spcPts val="0"/>
                </a:spcBef>
                <a:spcAft>
                  <a:spcPts val="0"/>
                </a:spcAft>
                <a:defRPr/>
              </a:pPr>
              <a:r>
                <a:rPr lang="en-US" sz="1200" dirty="0">
                  <a:solidFill>
                    <a:schemeClr val="tx1">
                      <a:lumMod val="50000"/>
                      <a:lumOff val="50000"/>
                    </a:schemeClr>
                  </a:solidFill>
                  <a:latin typeface="Poppins" pitchFamily="2" charset="77"/>
                  <a:cs typeface="Poppins" pitchFamily="2" charset="77"/>
                </a:rPr>
                <a:t>linkedin.com/company/accruent</a:t>
              </a:r>
            </a:p>
          </p:txBody>
        </p:sp>
        <p:pic>
          <p:nvPicPr>
            <p:cNvPr id="7" name="Picture 6">
              <a:extLst>
                <a:ext uri="{FF2B5EF4-FFF2-40B4-BE49-F238E27FC236}">
                  <a16:creationId xmlns:a16="http://schemas.microsoft.com/office/drawing/2014/main" id="{EA9EAB47-F342-4DC8-851D-AFD0A88F4ABB}"/>
                </a:ext>
              </a:extLst>
            </p:cNvPr>
            <p:cNvPicPr>
              <a:picLocks/>
            </p:cNvPicPr>
            <p:nvPr/>
          </p:nvPicPr>
          <p:blipFill>
            <a:blip r:embed="rId3" cstate="screen">
              <a:duotone>
                <a:prstClr val="black"/>
                <a:schemeClr val="tx2">
                  <a:tint val="45000"/>
                  <a:satMod val="400000"/>
                </a:schemeClr>
              </a:duotone>
            </a:blip>
            <a:stretch>
              <a:fillRect/>
            </a:stretch>
          </p:blipFill>
          <p:spPr>
            <a:xfrm>
              <a:off x="152933" y="4595934"/>
              <a:ext cx="303429" cy="303429"/>
            </a:xfrm>
            <a:prstGeom prst="rect">
              <a:avLst/>
            </a:prstGeom>
            <a:noFill/>
            <a:ln>
              <a:noFill/>
            </a:ln>
          </p:spPr>
        </p:pic>
      </p:grpSp>
      <p:grpSp>
        <p:nvGrpSpPr>
          <p:cNvPr id="8" name="Group 5">
            <a:extLst>
              <a:ext uri="{FF2B5EF4-FFF2-40B4-BE49-F238E27FC236}">
                <a16:creationId xmlns:a16="http://schemas.microsoft.com/office/drawing/2014/main" id="{38D9FEA7-2505-49E1-9764-D83592F4C672}"/>
              </a:ext>
            </a:extLst>
          </p:cNvPr>
          <p:cNvGrpSpPr>
            <a:grpSpLocks/>
          </p:cNvGrpSpPr>
          <p:nvPr userDrawn="1"/>
        </p:nvGrpSpPr>
        <p:grpSpPr bwMode="auto">
          <a:xfrm>
            <a:off x="4114006" y="5929313"/>
            <a:ext cx="2790031" cy="607219"/>
            <a:chOff x="2870934" y="4545139"/>
            <a:chExt cx="1860540" cy="405019"/>
          </a:xfrm>
        </p:grpSpPr>
        <p:pic>
          <p:nvPicPr>
            <p:cNvPr id="9" name="Picture 8">
              <a:extLst>
                <a:ext uri="{FF2B5EF4-FFF2-40B4-BE49-F238E27FC236}">
                  <a16:creationId xmlns:a16="http://schemas.microsoft.com/office/drawing/2014/main" id="{0A9038CC-D4F0-46BB-AD17-00B9D56740FD}"/>
                </a:ext>
              </a:extLst>
            </p:cNvPr>
            <p:cNvPicPr>
              <a:picLocks noChangeAspect="1"/>
            </p:cNvPicPr>
            <p:nvPr/>
          </p:nvPicPr>
          <p:blipFill>
            <a:blip r:embed="rId4" cstate="screen">
              <a:duotone>
                <a:prstClr val="black"/>
                <a:schemeClr val="tx2">
                  <a:tint val="45000"/>
                  <a:satMod val="400000"/>
                </a:schemeClr>
              </a:duotone>
            </a:blip>
            <a:stretch>
              <a:fillRect/>
            </a:stretch>
          </p:blipFill>
          <p:spPr>
            <a:xfrm>
              <a:off x="2870934" y="4595934"/>
              <a:ext cx="303429" cy="303429"/>
            </a:xfrm>
            <a:prstGeom prst="rect">
              <a:avLst/>
            </a:prstGeom>
            <a:noFill/>
            <a:ln>
              <a:noFill/>
            </a:ln>
          </p:spPr>
        </p:pic>
        <p:sp>
          <p:nvSpPr>
            <p:cNvPr id="10" name="TextBox 9">
              <a:extLst>
                <a:ext uri="{FF2B5EF4-FFF2-40B4-BE49-F238E27FC236}">
                  <a16:creationId xmlns:a16="http://schemas.microsoft.com/office/drawing/2014/main" id="{7B6EB2AC-FB6B-479D-85CF-C658A100BC54}"/>
                </a:ext>
              </a:extLst>
            </p:cNvPr>
            <p:cNvSpPr txBox="1"/>
            <p:nvPr/>
          </p:nvSpPr>
          <p:spPr>
            <a:xfrm>
              <a:off x="3152529" y="4545139"/>
              <a:ext cx="1578945" cy="405019"/>
            </a:xfrm>
            <a:prstGeom prst="rect">
              <a:avLst/>
            </a:prstGeom>
            <a:noFill/>
          </p:spPr>
          <p:txBody>
            <a:bodyPr wrap="none" tIns="0" bIns="0" anchor="ctr"/>
            <a:lstStyle/>
            <a:p>
              <a:pPr eaLnBrk="1" fontAlgn="auto" hangingPunct="1">
                <a:spcBef>
                  <a:spcPts val="0"/>
                </a:spcBef>
                <a:spcAft>
                  <a:spcPts val="0"/>
                </a:spcAft>
                <a:defRPr/>
              </a:pPr>
              <a:r>
                <a:rPr lang="en-US" sz="1200" dirty="0">
                  <a:solidFill>
                    <a:schemeClr val="tx1">
                      <a:lumMod val="50000"/>
                      <a:lumOff val="50000"/>
                    </a:schemeClr>
                  </a:solidFill>
                  <a:latin typeface="Poppins" pitchFamily="2" charset="77"/>
                  <a:cs typeface="Poppins" pitchFamily="2" charset="77"/>
                </a:rPr>
                <a:t>twitter.com/accruentllc</a:t>
              </a:r>
            </a:p>
          </p:txBody>
        </p:sp>
      </p:grpSp>
      <p:grpSp>
        <p:nvGrpSpPr>
          <p:cNvPr id="11" name="Group 8">
            <a:extLst>
              <a:ext uri="{FF2B5EF4-FFF2-40B4-BE49-F238E27FC236}">
                <a16:creationId xmlns:a16="http://schemas.microsoft.com/office/drawing/2014/main" id="{4454E024-78D7-491D-A426-BEEF7903240D}"/>
              </a:ext>
            </a:extLst>
          </p:cNvPr>
          <p:cNvGrpSpPr>
            <a:grpSpLocks/>
          </p:cNvGrpSpPr>
          <p:nvPr userDrawn="1"/>
        </p:nvGrpSpPr>
        <p:grpSpPr bwMode="auto">
          <a:xfrm>
            <a:off x="6878638" y="5929313"/>
            <a:ext cx="2640807" cy="607219"/>
            <a:chOff x="4797713" y="4545139"/>
            <a:chExt cx="1761066" cy="405019"/>
          </a:xfrm>
        </p:grpSpPr>
        <p:pic>
          <p:nvPicPr>
            <p:cNvPr id="12" name="Picture 11">
              <a:extLst>
                <a:ext uri="{FF2B5EF4-FFF2-40B4-BE49-F238E27FC236}">
                  <a16:creationId xmlns:a16="http://schemas.microsoft.com/office/drawing/2014/main" id="{04992EDB-A69E-42E8-A5F8-9BA1704456B7}"/>
                </a:ext>
              </a:extLst>
            </p:cNvPr>
            <p:cNvPicPr>
              <a:picLocks noChangeAspect="1"/>
            </p:cNvPicPr>
            <p:nvPr/>
          </p:nvPicPr>
          <p:blipFill rotWithShape="1">
            <a:blip r:embed="rId5" cstate="email">
              <a:duotone>
                <a:prstClr val="black"/>
                <a:schemeClr val="tx2">
                  <a:tint val="45000"/>
                  <a:satMod val="400000"/>
                </a:schemeClr>
              </a:duotone>
              <a:extLst>
                <a:ext uri="{28A0092B-C50C-407E-A947-70E740481C1C}">
                  <a14:useLocalDpi xmlns:a14="http://schemas.microsoft.com/office/drawing/2010/main"/>
                </a:ext>
              </a:extLst>
            </a:blip>
            <a:srcRect l="23784"/>
            <a:stretch/>
          </p:blipFill>
          <p:spPr>
            <a:xfrm>
              <a:off x="4797713" y="4595934"/>
              <a:ext cx="231264" cy="303429"/>
            </a:xfrm>
            <a:prstGeom prst="rect">
              <a:avLst/>
            </a:prstGeom>
            <a:noFill/>
            <a:ln>
              <a:noFill/>
            </a:ln>
          </p:spPr>
        </p:pic>
        <p:sp>
          <p:nvSpPr>
            <p:cNvPr id="13" name="TextBox 12">
              <a:extLst>
                <a:ext uri="{FF2B5EF4-FFF2-40B4-BE49-F238E27FC236}">
                  <a16:creationId xmlns:a16="http://schemas.microsoft.com/office/drawing/2014/main" id="{112130B2-EFB9-46DC-AB92-8E98F695ABC3}"/>
                </a:ext>
              </a:extLst>
            </p:cNvPr>
            <p:cNvSpPr txBox="1"/>
            <p:nvPr/>
          </p:nvSpPr>
          <p:spPr>
            <a:xfrm>
              <a:off x="4970803" y="4545139"/>
              <a:ext cx="1587976" cy="405019"/>
            </a:xfrm>
            <a:prstGeom prst="rect">
              <a:avLst/>
            </a:prstGeom>
            <a:noFill/>
          </p:spPr>
          <p:txBody>
            <a:bodyPr wrap="none" tIns="0" bIns="0" anchor="ctr"/>
            <a:lstStyle/>
            <a:p>
              <a:pPr eaLnBrk="1" fontAlgn="auto" hangingPunct="1">
                <a:spcBef>
                  <a:spcPts val="0"/>
                </a:spcBef>
                <a:spcAft>
                  <a:spcPts val="0"/>
                </a:spcAft>
                <a:defRPr/>
              </a:pPr>
              <a:r>
                <a:rPr lang="en-US" sz="1200" dirty="0">
                  <a:solidFill>
                    <a:schemeClr val="tx1">
                      <a:lumMod val="50000"/>
                      <a:lumOff val="50000"/>
                    </a:schemeClr>
                  </a:solidFill>
                  <a:latin typeface="Poppins" pitchFamily="2" charset="77"/>
                  <a:cs typeface="Poppins" pitchFamily="2" charset="77"/>
                </a:rPr>
                <a:t>facebook.com/accruent</a:t>
              </a:r>
            </a:p>
          </p:txBody>
        </p:sp>
      </p:grpSp>
      <p:grpSp>
        <p:nvGrpSpPr>
          <p:cNvPr id="14" name="Group 11">
            <a:extLst>
              <a:ext uri="{FF2B5EF4-FFF2-40B4-BE49-F238E27FC236}">
                <a16:creationId xmlns:a16="http://schemas.microsoft.com/office/drawing/2014/main" id="{5D183FF1-A5D3-4FAE-AB97-EEBF2FED571F}"/>
              </a:ext>
            </a:extLst>
          </p:cNvPr>
          <p:cNvGrpSpPr>
            <a:grpSpLocks/>
          </p:cNvGrpSpPr>
          <p:nvPr userDrawn="1"/>
        </p:nvGrpSpPr>
        <p:grpSpPr bwMode="auto">
          <a:xfrm>
            <a:off x="9590882" y="5929313"/>
            <a:ext cx="2336800" cy="607219"/>
            <a:chOff x="8827608" y="5882811"/>
            <a:chExt cx="1558596" cy="405019"/>
          </a:xfrm>
        </p:grpSpPr>
        <p:pic>
          <p:nvPicPr>
            <p:cNvPr id="15" name="Picture 14">
              <a:extLst>
                <a:ext uri="{FF2B5EF4-FFF2-40B4-BE49-F238E27FC236}">
                  <a16:creationId xmlns:a16="http://schemas.microsoft.com/office/drawing/2014/main" id="{CFF12A1F-01AB-4A07-9A96-B921F4C622E5}"/>
                </a:ext>
              </a:extLst>
            </p:cNvPr>
            <p:cNvPicPr>
              <a:picLocks noChangeAspect="1"/>
            </p:cNvPicPr>
            <p:nvPr/>
          </p:nvPicPr>
          <p:blipFill>
            <a:blip r:embed="rId6" cstate="screen">
              <a:duotone>
                <a:prstClr val="black"/>
                <a:schemeClr val="tx2">
                  <a:tint val="45000"/>
                  <a:satMod val="400000"/>
                </a:schemeClr>
              </a:duotone>
            </a:blip>
            <a:stretch>
              <a:fillRect/>
            </a:stretch>
          </p:blipFill>
          <p:spPr>
            <a:xfrm>
              <a:off x="8827608" y="5965799"/>
              <a:ext cx="243571" cy="239042"/>
            </a:xfrm>
            <a:prstGeom prst="rect">
              <a:avLst/>
            </a:prstGeom>
            <a:noFill/>
            <a:ln>
              <a:noFill/>
            </a:ln>
            <a:effectLst>
              <a:outerShdw blurRad="50800" dist="50800" dir="5400000" algn="ctr" rotWithShape="0">
                <a:schemeClr val="bg1"/>
              </a:outerShdw>
            </a:effectLst>
          </p:spPr>
        </p:pic>
        <p:sp>
          <p:nvSpPr>
            <p:cNvPr id="16" name="TextBox 15">
              <a:extLst>
                <a:ext uri="{FF2B5EF4-FFF2-40B4-BE49-F238E27FC236}">
                  <a16:creationId xmlns:a16="http://schemas.microsoft.com/office/drawing/2014/main" id="{7A84486D-A230-48A7-9A58-E8A7A9672BD7}"/>
                </a:ext>
              </a:extLst>
            </p:cNvPr>
            <p:cNvSpPr txBox="1"/>
            <p:nvPr/>
          </p:nvSpPr>
          <p:spPr>
            <a:xfrm>
              <a:off x="9098668" y="5882811"/>
              <a:ext cx="1287536" cy="405019"/>
            </a:xfrm>
            <a:prstGeom prst="rect">
              <a:avLst/>
            </a:prstGeom>
            <a:noFill/>
          </p:spPr>
          <p:txBody>
            <a:bodyPr wrap="none" tIns="0" bIns="0" anchor="ctr"/>
            <a:lstStyle/>
            <a:p>
              <a:pPr eaLnBrk="1" fontAlgn="auto" hangingPunct="1">
                <a:spcBef>
                  <a:spcPts val="0"/>
                </a:spcBef>
                <a:spcAft>
                  <a:spcPts val="0"/>
                </a:spcAft>
                <a:defRPr/>
              </a:pPr>
              <a:r>
                <a:rPr lang="en-US" sz="1200" dirty="0">
                  <a:solidFill>
                    <a:schemeClr val="tx1">
                      <a:lumMod val="50000"/>
                      <a:lumOff val="50000"/>
                    </a:schemeClr>
                  </a:solidFill>
                  <a:latin typeface="Poppins" pitchFamily="2" charset="77"/>
                  <a:cs typeface="Poppins" pitchFamily="2" charset="77"/>
                </a:rPr>
                <a:t>accruent.com/blog</a:t>
              </a:r>
            </a:p>
          </p:txBody>
        </p:sp>
      </p:grpSp>
    </p:spTree>
    <p:extLst>
      <p:ext uri="{BB962C8B-B14F-4D97-AF65-F5344CB8AC3E}">
        <p14:creationId xmlns:p14="http://schemas.microsoft.com/office/powerpoint/2010/main" val="12502162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0667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 Re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0677F823-EB17-46A5-B9DB-96005853E425}"/>
              </a:ext>
            </a:extLst>
          </p:cNvPr>
          <p:cNvPicPr>
            <a:picLocks noChangeAspect="1" noChangeArrowheads="1"/>
          </p:cNvPicPr>
          <p:nvPr userDrawn="1"/>
        </p:nvPicPr>
        <p:blipFill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0" y="794"/>
            <a:ext cx="8520884" cy="6857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close up of a logo&#10;&#10;Description automatically generated">
            <a:extLst>
              <a:ext uri="{FF2B5EF4-FFF2-40B4-BE49-F238E27FC236}">
                <a16:creationId xmlns:a16="http://schemas.microsoft.com/office/drawing/2014/main" id="{03B9C291-8EFC-47D1-B3D9-248C113935DC}"/>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587" y="397"/>
            <a:ext cx="12187237" cy="685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871A7C8D-49D8-4B7A-BC5A-A306CBC56EC1}"/>
              </a:ext>
            </a:extLst>
          </p:cNvPr>
          <p:cNvSpPr txBox="1"/>
          <p:nvPr userDrawn="1"/>
        </p:nvSpPr>
        <p:spPr>
          <a:xfrm>
            <a:off x="2350008" y="2963488"/>
            <a:ext cx="3319272" cy="977191"/>
          </a:xfrm>
          <a:prstGeom prst="rect">
            <a:avLst/>
          </a:prstGeom>
          <a:noFill/>
        </p:spPr>
        <p:txBody>
          <a:bodyPr wrap="square">
            <a:spAutoFit/>
          </a:bodyPr>
          <a:lstStyle/>
          <a:p>
            <a:pPr>
              <a:defRPr/>
            </a:pPr>
            <a:r>
              <a:rPr lang="en-US" sz="5750" b="1" dirty="0">
                <a:solidFill>
                  <a:schemeClr val="bg1"/>
                </a:solidFill>
                <a:latin typeface="Poppins" pitchFamily="2" charset="77"/>
                <a:cs typeface="Poppins" pitchFamily="2" charset="77"/>
              </a:rPr>
              <a:t>AGENDA</a:t>
            </a:r>
          </a:p>
        </p:txBody>
      </p:sp>
      <p:sp>
        <p:nvSpPr>
          <p:cNvPr id="9" name="Content Placeholder 2">
            <a:extLst>
              <a:ext uri="{FF2B5EF4-FFF2-40B4-BE49-F238E27FC236}">
                <a16:creationId xmlns:a16="http://schemas.microsoft.com/office/drawing/2014/main" id="{ECA55657-9818-46E4-ABD5-021162B4319E}"/>
              </a:ext>
            </a:extLst>
          </p:cNvPr>
          <p:cNvSpPr>
            <a:spLocks noGrp="1"/>
          </p:cNvSpPr>
          <p:nvPr>
            <p:ph idx="1" hasCustomPrompt="1"/>
          </p:nvPr>
        </p:nvSpPr>
        <p:spPr>
          <a:xfrm>
            <a:off x="7077456" y="676656"/>
            <a:ext cx="4791456" cy="5806440"/>
          </a:xfrm>
          <a:prstGeom prst="rect">
            <a:avLst/>
          </a:prstGeom>
        </p:spPr>
        <p:txBody>
          <a:bodyPr anchor="ctr"/>
          <a:lstStyle>
            <a:lvl1pPr marL="0" indent="0">
              <a:buFont typeface="Arial" panose="020B0604020202020204" pitchFamily="34" charset="0"/>
              <a:buNone/>
              <a:defRPr sz="2700" b="0" i="0">
                <a:solidFill>
                  <a:schemeClr val="accent5"/>
                </a:solidFill>
                <a:latin typeface="+mj-lt"/>
              </a:defRPr>
            </a:lvl1pPr>
            <a:lvl2pPr marL="457246" indent="0">
              <a:buFont typeface="Arial" panose="020B0604020202020204" pitchFamily="34" charset="0"/>
              <a:buNone/>
              <a:defRPr sz="2200" b="0" i="0">
                <a:solidFill>
                  <a:schemeClr val="accent2"/>
                </a:solidFill>
                <a:latin typeface="+mn-lt"/>
              </a:defRPr>
            </a:lvl2pPr>
            <a:lvl3pPr marL="914492" indent="0">
              <a:buFont typeface="Arial" panose="020B0604020202020204" pitchFamily="34" charset="0"/>
              <a:buNone/>
              <a:defRPr sz="1800" b="0" i="0">
                <a:solidFill>
                  <a:schemeClr val="accent2"/>
                </a:solidFill>
                <a:latin typeface="+mn-lt"/>
              </a:defRPr>
            </a:lvl3pPr>
            <a:lvl4pPr marL="1371737" indent="0">
              <a:buFont typeface="Arial" panose="020B0604020202020204" pitchFamily="34" charset="0"/>
              <a:buNone/>
              <a:defRPr sz="1600" b="0" i="0">
                <a:solidFill>
                  <a:schemeClr val="accent2"/>
                </a:solidFill>
                <a:latin typeface="+mn-lt"/>
              </a:defRPr>
            </a:lvl4pPr>
            <a:lvl5pPr marL="1828983" indent="0">
              <a:buFont typeface="Arial" panose="020B0604020202020204" pitchFamily="34" charset="0"/>
              <a:buNone/>
              <a:defRPr sz="1600" b="0" i="0">
                <a:solidFill>
                  <a:schemeClr val="accent2"/>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3173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Red">
    <p:spTree>
      <p:nvGrpSpPr>
        <p:cNvPr id="1" name=""/>
        <p:cNvGrpSpPr/>
        <p:nvPr/>
      </p:nvGrpSpPr>
      <p:grpSpPr>
        <a:xfrm>
          <a:off x="0" y="0"/>
          <a:ext cx="0" cy="0"/>
          <a:chOff x="0" y="0"/>
          <a:chExt cx="0" cy="0"/>
        </a:xfrm>
      </p:grpSpPr>
      <p:pic>
        <p:nvPicPr>
          <p:cNvPr id="6" name="Picture 3" descr="A picture containing building, object, engine, photo&#10;&#10;Description automatically generated">
            <a:extLst>
              <a:ext uri="{FF2B5EF4-FFF2-40B4-BE49-F238E27FC236}">
                <a16:creationId xmlns:a16="http://schemas.microsoft.com/office/drawing/2014/main" id="{D017DB5E-61D6-4B29-8EE2-A6AD20F60648}"/>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4" y="397"/>
            <a:ext cx="12187765" cy="6857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A close up of a logo&#10;&#10;Description automatically generated">
            <a:extLst>
              <a:ext uri="{FF2B5EF4-FFF2-40B4-BE49-F238E27FC236}">
                <a16:creationId xmlns:a16="http://schemas.microsoft.com/office/drawing/2014/main" id="{FC5239FD-9BB4-46B8-B471-09FFB39BB3F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588" y="397"/>
            <a:ext cx="12187765" cy="6857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4C43F5DE-F3B4-4C47-902F-745B7C38EBDB}"/>
              </a:ext>
            </a:extLst>
          </p:cNvPr>
          <p:cNvSpPr>
            <a:spLocks noGrp="1"/>
          </p:cNvSpPr>
          <p:nvPr>
            <p:ph idx="1" hasCustomPrompt="1"/>
          </p:nvPr>
        </p:nvSpPr>
        <p:spPr>
          <a:xfrm>
            <a:off x="2447926" y="2495550"/>
            <a:ext cx="7910470" cy="2085975"/>
          </a:xfrm>
          <a:prstGeom prst="rect">
            <a:avLst/>
          </a:prstGeom>
        </p:spPr>
        <p:txBody>
          <a:bodyPr anchor="ctr"/>
          <a:lstStyle>
            <a:lvl1pPr marL="0" indent="0">
              <a:buFont typeface="Arial" panose="020B0604020202020204" pitchFamily="34" charset="0"/>
              <a:buNone/>
              <a:defRPr sz="6001" b="0" i="0">
                <a:solidFill>
                  <a:schemeClr val="bg1"/>
                </a:solidFill>
                <a:latin typeface="+mj-lt"/>
              </a:defRPr>
            </a:lvl1pPr>
            <a:lvl2pPr marL="457246" indent="0">
              <a:buFont typeface="Arial" panose="020B0604020202020204" pitchFamily="34" charset="0"/>
              <a:buNone/>
              <a:defRPr sz="4000" b="0" i="0">
                <a:solidFill>
                  <a:schemeClr val="bg1"/>
                </a:solidFill>
                <a:latin typeface="+mn-lt"/>
              </a:defRPr>
            </a:lvl2pPr>
            <a:lvl3pPr marL="914492" indent="0">
              <a:buFont typeface="Arial" panose="020B0604020202020204" pitchFamily="34" charset="0"/>
              <a:buNone/>
              <a:defRPr sz="3300" b="0" i="0">
                <a:solidFill>
                  <a:schemeClr val="bg1"/>
                </a:solidFill>
                <a:latin typeface="+mn-lt"/>
              </a:defRPr>
            </a:lvl3pPr>
            <a:lvl4pPr marL="1371737" indent="0">
              <a:buFont typeface="Arial" panose="020B0604020202020204" pitchFamily="34" charset="0"/>
              <a:buNone/>
              <a:defRPr sz="3000" b="0" i="0">
                <a:solidFill>
                  <a:schemeClr val="bg1"/>
                </a:solidFill>
                <a:latin typeface="+mn-lt"/>
              </a:defRPr>
            </a:lvl4pPr>
            <a:lvl5pPr marL="1828983" indent="0">
              <a:buFont typeface="Arial" panose="020B0604020202020204" pitchFamily="34" charset="0"/>
              <a:buNone/>
              <a:defRPr sz="3000" b="0" i="0">
                <a:solidFill>
                  <a:schemeClr val="bg1"/>
                </a:solidFill>
                <a:latin typeface="+mn-lt"/>
              </a:defRPr>
            </a:lvl5pPr>
          </a:lstStyle>
          <a:p>
            <a:pPr lvl="0"/>
            <a:r>
              <a:rPr lang="en-US" dirty="0"/>
              <a:t>SECTION TITLE HERE</a:t>
            </a:r>
          </a:p>
          <a:p>
            <a:pPr lvl="1"/>
            <a:r>
              <a:rPr lang="en-US" dirty="0"/>
              <a:t>Section description here</a:t>
            </a:r>
          </a:p>
        </p:txBody>
      </p:sp>
    </p:spTree>
    <p:extLst>
      <p:ext uri="{BB962C8B-B14F-4D97-AF65-F5344CB8AC3E}">
        <p14:creationId xmlns:p14="http://schemas.microsoft.com/office/powerpoint/2010/main" val="493753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afult">
    <p:spTree>
      <p:nvGrpSpPr>
        <p:cNvPr id="1" name=""/>
        <p:cNvGrpSpPr/>
        <p:nvPr/>
      </p:nvGrpSpPr>
      <p:grpSpPr>
        <a:xfrm>
          <a:off x="0" y="0"/>
          <a:ext cx="0" cy="0"/>
          <a:chOff x="0" y="0"/>
          <a:chExt cx="0" cy="0"/>
        </a:xfrm>
      </p:grpSpPr>
      <p:sp>
        <p:nvSpPr>
          <p:cNvPr id="9" name="Freeform: Shape 24">
            <a:extLst>
              <a:ext uri="{FF2B5EF4-FFF2-40B4-BE49-F238E27FC236}">
                <a16:creationId xmlns:a16="http://schemas.microsoft.com/office/drawing/2014/main" id="{4C83E7F6-37A6-4AF9-ABDF-92FF37D4082D}"/>
              </a:ext>
            </a:extLst>
          </p:cNvPr>
          <p:cNvSpPr/>
          <p:nvPr userDrawn="1"/>
        </p:nvSpPr>
        <p:spPr>
          <a:xfrm rot="10800000">
            <a:off x="4067173" y="0"/>
            <a:ext cx="8121649" cy="6896100"/>
          </a:xfrm>
          <a:custGeom>
            <a:avLst/>
            <a:gdLst>
              <a:gd name="connsiteX0" fmla="*/ 0 w 6634264"/>
              <a:gd name="connsiteY0" fmla="*/ 0 h 6887183"/>
              <a:gd name="connsiteX1" fmla="*/ 0 w 6634264"/>
              <a:gd name="connsiteY1" fmla="*/ 6887183 h 6887183"/>
              <a:gd name="connsiteX2" fmla="*/ 5554494 w 6634264"/>
              <a:gd name="connsiteY2" fmla="*/ 6887183 h 6887183"/>
              <a:gd name="connsiteX3" fmla="*/ 6634264 w 6634264"/>
              <a:gd name="connsiteY3" fmla="*/ 38911 h 6887183"/>
              <a:gd name="connsiteX4" fmla="*/ 0 w 6634264"/>
              <a:gd name="connsiteY4" fmla="*/ 0 h 6887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264" h="6887183">
                <a:moveTo>
                  <a:pt x="0" y="0"/>
                </a:moveTo>
                <a:lnTo>
                  <a:pt x="0" y="6887183"/>
                </a:lnTo>
                <a:lnTo>
                  <a:pt x="5554494" y="6887183"/>
                </a:lnTo>
                <a:lnTo>
                  <a:pt x="6634264" y="38911"/>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a:p>
        </p:txBody>
      </p:sp>
      <p:sp>
        <p:nvSpPr>
          <p:cNvPr id="8" name="TextBox 35">
            <a:extLst>
              <a:ext uri="{FF2B5EF4-FFF2-40B4-BE49-F238E27FC236}">
                <a16:creationId xmlns:a16="http://schemas.microsoft.com/office/drawing/2014/main" id="{4D4D9F2C-0354-41E4-9CEA-193463EA6AEF}"/>
              </a:ext>
            </a:extLst>
          </p:cNvPr>
          <p:cNvSpPr txBox="1">
            <a:spLocks noChangeArrowheads="1"/>
          </p:cNvSpPr>
          <p:nvPr userDrawn="1"/>
        </p:nvSpPr>
        <p:spPr bwMode="auto">
          <a:xfrm>
            <a:off x="283369" y="6547542"/>
            <a:ext cx="2993231" cy="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1" rIns="91416" bIns="457081" anchor="ctr"/>
          <a:lstStyle>
            <a:lvl1pPr defTabSz="912813">
              <a:defRPr>
                <a:solidFill>
                  <a:schemeClr val="tx1"/>
                </a:solidFill>
                <a:latin typeface="Roboto Light" panose="02000000000000000000" pitchFamily="2" charset="0"/>
              </a:defRPr>
            </a:lvl1pPr>
            <a:lvl2pPr marL="742950" indent="-285750" defTabSz="912813">
              <a:defRPr>
                <a:solidFill>
                  <a:schemeClr val="tx1"/>
                </a:solidFill>
                <a:latin typeface="Roboto Light" panose="02000000000000000000" pitchFamily="2" charset="0"/>
              </a:defRPr>
            </a:lvl2pPr>
            <a:lvl3pPr marL="1143000" indent="-228600" defTabSz="912813">
              <a:defRPr>
                <a:solidFill>
                  <a:schemeClr val="tx1"/>
                </a:solidFill>
                <a:latin typeface="Roboto Light" panose="02000000000000000000" pitchFamily="2" charset="0"/>
              </a:defRPr>
            </a:lvl3pPr>
            <a:lvl4pPr marL="1600200" indent="-228600" defTabSz="912813">
              <a:defRPr>
                <a:solidFill>
                  <a:schemeClr val="tx1"/>
                </a:solidFill>
                <a:latin typeface="Roboto Light" panose="02000000000000000000" pitchFamily="2" charset="0"/>
              </a:defRPr>
            </a:lvl4pPr>
            <a:lvl5pPr marL="2057400" indent="-228600" defTabSz="912813">
              <a:defRPr>
                <a:solidFill>
                  <a:schemeClr val="tx1"/>
                </a:solidFill>
                <a:latin typeface="Roboto Light" panose="02000000000000000000" pitchFamily="2" charset="0"/>
              </a:defRPr>
            </a:lvl5pPr>
            <a:lvl6pPr marL="2514600" indent="-228600" defTabSz="912813" fontAlgn="base">
              <a:spcBef>
                <a:spcPct val="0"/>
              </a:spcBef>
              <a:spcAft>
                <a:spcPct val="0"/>
              </a:spcAft>
              <a:defRPr>
                <a:solidFill>
                  <a:schemeClr val="tx1"/>
                </a:solidFill>
                <a:latin typeface="Roboto Light" panose="02000000000000000000" pitchFamily="2" charset="0"/>
              </a:defRPr>
            </a:lvl6pPr>
            <a:lvl7pPr marL="2971800" indent="-228600" defTabSz="912813" fontAlgn="base">
              <a:spcBef>
                <a:spcPct val="0"/>
              </a:spcBef>
              <a:spcAft>
                <a:spcPct val="0"/>
              </a:spcAft>
              <a:defRPr>
                <a:solidFill>
                  <a:schemeClr val="tx1"/>
                </a:solidFill>
                <a:latin typeface="Roboto Light" panose="02000000000000000000" pitchFamily="2" charset="0"/>
              </a:defRPr>
            </a:lvl7pPr>
            <a:lvl8pPr marL="3429000" indent="-228600" defTabSz="912813" fontAlgn="base">
              <a:spcBef>
                <a:spcPct val="0"/>
              </a:spcBef>
              <a:spcAft>
                <a:spcPct val="0"/>
              </a:spcAft>
              <a:defRPr>
                <a:solidFill>
                  <a:schemeClr val="tx1"/>
                </a:solidFill>
                <a:latin typeface="Roboto Light" panose="02000000000000000000" pitchFamily="2" charset="0"/>
              </a:defRPr>
            </a:lvl8pPr>
            <a:lvl9pPr marL="3886200" indent="-228600" defTabSz="912813" fontAlgn="base">
              <a:spcBef>
                <a:spcPct val="0"/>
              </a:spcBef>
              <a:spcAft>
                <a:spcPct val="0"/>
              </a:spcAft>
              <a:defRPr>
                <a:solidFill>
                  <a:schemeClr val="tx1"/>
                </a:solidFill>
                <a:latin typeface="Roboto Light" panose="02000000000000000000" pitchFamily="2" charset="0"/>
              </a:defRPr>
            </a:lvl9pPr>
          </a:lstStyle>
          <a:p>
            <a:pPr eaLnBrk="1" hangingPunct="1"/>
            <a:r>
              <a:rPr lang="en-US" altLang="en-US" sz="1000" dirty="0">
                <a:solidFill>
                  <a:schemeClr val="tx1"/>
                </a:solidFill>
                <a:cs typeface="Arial" panose="020B0604020202020204" pitchFamily="34" charset="0"/>
              </a:rPr>
              <a:t>Accruent Confidential and Proprietary ©2020</a:t>
            </a:r>
          </a:p>
        </p:txBody>
      </p:sp>
      <p:sp>
        <p:nvSpPr>
          <p:cNvPr id="3" name="Content Placeholder 2"/>
          <p:cNvSpPr>
            <a:spLocks noGrp="1"/>
          </p:cNvSpPr>
          <p:nvPr>
            <p:ph idx="1"/>
          </p:nvPr>
        </p:nvSpPr>
        <p:spPr>
          <a:xfrm>
            <a:off x="837982" y="1825626"/>
            <a:ext cx="10512862" cy="3720306"/>
          </a:xfrm>
          <a:prstGeom prst="rect">
            <a:avLst/>
          </a:prstGeom>
        </p:spPr>
        <p:txBody>
          <a:bodyPr/>
          <a:lstStyle>
            <a:lvl1pPr>
              <a:buClr>
                <a:schemeClr val="accent3"/>
              </a:buClr>
              <a:defRPr b="0" i="0">
                <a:latin typeface="+mn-lt"/>
              </a:defRPr>
            </a:lvl1pPr>
            <a:lvl2pPr>
              <a:buClr>
                <a:schemeClr val="accent3"/>
              </a:buClr>
              <a:defRPr b="0" i="0">
                <a:latin typeface="+mn-lt"/>
              </a:defRPr>
            </a:lvl2pPr>
            <a:lvl3pPr>
              <a:buClr>
                <a:schemeClr val="accent3"/>
              </a:buClr>
              <a:defRPr b="0" i="0">
                <a:latin typeface="+mn-lt"/>
              </a:defRPr>
            </a:lvl3pPr>
            <a:lvl4pPr>
              <a:buClr>
                <a:schemeClr val="accent3"/>
              </a:buClr>
              <a:defRPr b="0" i="0">
                <a:latin typeface="+mn-lt"/>
              </a:defRPr>
            </a:lvl4pPr>
            <a:lvl5pPr>
              <a:buClr>
                <a:schemeClr val="accent3"/>
              </a:buClr>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4287773-6EF1-4444-9635-E4B784A95D1E}"/>
              </a:ext>
            </a:extLst>
          </p:cNvPr>
          <p:cNvSpPr>
            <a:spLocks noGrp="1"/>
          </p:cNvSpPr>
          <p:nvPr>
            <p:ph type="sldNum" sz="quarter" idx="12"/>
          </p:nvPr>
        </p:nvSpPr>
        <p:spPr>
          <a:xfrm>
            <a:off x="8608219" y="6547542"/>
            <a:ext cx="2742406" cy="194079"/>
          </a:xfrm>
          <a:prstGeom prst="rect">
            <a:avLst/>
          </a:prstGeom>
        </p:spPr>
        <p:txBody>
          <a:bodyPr/>
          <a:lstStyle>
            <a:lvl1pPr algn="r">
              <a:defRPr>
                <a:solidFill>
                  <a:schemeClr val="accent2"/>
                </a:solidFill>
                <a:latin typeface="+mj-lt"/>
              </a:defRPr>
            </a:lvl1pPr>
          </a:lstStyle>
          <a:p>
            <a:pPr>
              <a:defRPr/>
            </a:pPr>
            <a:fld id="{A7E27838-1C13-4948-8E84-AB8DCF9A4D7D}" type="slidenum">
              <a:rPr lang="en-US" smtClean="0"/>
              <a:pPr>
                <a:defRPr/>
              </a:pPr>
              <a:t>‹#›</a:t>
            </a:fld>
            <a:endParaRPr lang="en-US" dirty="0"/>
          </a:p>
        </p:txBody>
      </p:sp>
      <p:sp>
        <p:nvSpPr>
          <p:cNvPr id="10" name="Title 1">
            <a:extLst>
              <a:ext uri="{FF2B5EF4-FFF2-40B4-BE49-F238E27FC236}">
                <a16:creationId xmlns:a16="http://schemas.microsoft.com/office/drawing/2014/main" id="{3AB1E969-2C08-4DF8-8A8D-28CFE24A2DAE}"/>
              </a:ext>
            </a:extLst>
          </p:cNvPr>
          <p:cNvSpPr>
            <a:spLocks noGrp="1"/>
          </p:cNvSpPr>
          <p:nvPr>
            <p:ph type="title" hasCustomPrompt="1"/>
          </p:nvPr>
        </p:nvSpPr>
        <p:spPr>
          <a:xfrm>
            <a:off x="837982" y="892968"/>
            <a:ext cx="10512862" cy="797721"/>
          </a:xfrm>
          <a:prstGeom prst="rect">
            <a:avLst/>
          </a:prstGeom>
        </p:spPr>
        <p:txBody>
          <a:bodyPr/>
          <a:lstStyle>
            <a:lvl1pPr>
              <a:defRPr sz="3600">
                <a:solidFill>
                  <a:schemeClr val="accent2"/>
                </a:solidFill>
              </a:defRPr>
            </a:lvl1pPr>
          </a:lstStyle>
          <a:p>
            <a:r>
              <a:rPr lang="en-US" dirty="0"/>
              <a:t>CLICK TO EDIT MASTER TITLE STYLE</a:t>
            </a:r>
          </a:p>
        </p:txBody>
      </p:sp>
    </p:spTree>
    <p:extLst>
      <p:ext uri="{BB962C8B-B14F-4D97-AF65-F5344CB8AC3E}">
        <p14:creationId xmlns:p14="http://schemas.microsoft.com/office/powerpoint/2010/main" val="341834801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Blue">
    <p:spTree>
      <p:nvGrpSpPr>
        <p:cNvPr id="1" name=""/>
        <p:cNvGrpSpPr/>
        <p:nvPr/>
      </p:nvGrpSpPr>
      <p:grpSpPr>
        <a:xfrm>
          <a:off x="0" y="0"/>
          <a:ext cx="0" cy="0"/>
          <a:chOff x="0" y="0"/>
          <a:chExt cx="0" cy="0"/>
        </a:xfrm>
      </p:grpSpPr>
      <p:pic>
        <p:nvPicPr>
          <p:cNvPr id="7" name="Picture 1" descr="A picture containing monitor&#10;&#10;Description automatically generated">
            <a:extLst>
              <a:ext uri="{FF2B5EF4-FFF2-40B4-BE49-F238E27FC236}">
                <a16:creationId xmlns:a16="http://schemas.microsoft.com/office/drawing/2014/main" id="{6565E414-F1B4-4DB5-85D9-4814B78F4E97}"/>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88" y="892968"/>
            <a:ext cx="12185650" cy="5964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5">
            <a:extLst>
              <a:ext uri="{FF2B5EF4-FFF2-40B4-BE49-F238E27FC236}">
                <a16:creationId xmlns:a16="http://schemas.microsoft.com/office/drawing/2014/main" id="{4D4D9F2C-0354-41E4-9CEA-193463EA6AEF}"/>
              </a:ext>
            </a:extLst>
          </p:cNvPr>
          <p:cNvSpPr txBox="1">
            <a:spLocks noChangeArrowheads="1"/>
          </p:cNvSpPr>
          <p:nvPr userDrawn="1"/>
        </p:nvSpPr>
        <p:spPr bwMode="auto">
          <a:xfrm>
            <a:off x="283369" y="6547542"/>
            <a:ext cx="2993231" cy="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1" rIns="91416" bIns="457081" anchor="ctr"/>
          <a:lstStyle>
            <a:lvl1pPr defTabSz="912813">
              <a:defRPr>
                <a:solidFill>
                  <a:schemeClr val="tx1"/>
                </a:solidFill>
                <a:latin typeface="Roboto Light" panose="02000000000000000000" pitchFamily="2" charset="0"/>
              </a:defRPr>
            </a:lvl1pPr>
            <a:lvl2pPr marL="742950" indent="-285750" defTabSz="912813">
              <a:defRPr>
                <a:solidFill>
                  <a:schemeClr val="tx1"/>
                </a:solidFill>
                <a:latin typeface="Roboto Light" panose="02000000000000000000" pitchFamily="2" charset="0"/>
              </a:defRPr>
            </a:lvl2pPr>
            <a:lvl3pPr marL="1143000" indent="-228600" defTabSz="912813">
              <a:defRPr>
                <a:solidFill>
                  <a:schemeClr val="tx1"/>
                </a:solidFill>
                <a:latin typeface="Roboto Light" panose="02000000000000000000" pitchFamily="2" charset="0"/>
              </a:defRPr>
            </a:lvl3pPr>
            <a:lvl4pPr marL="1600200" indent="-228600" defTabSz="912813">
              <a:defRPr>
                <a:solidFill>
                  <a:schemeClr val="tx1"/>
                </a:solidFill>
                <a:latin typeface="Roboto Light" panose="02000000000000000000" pitchFamily="2" charset="0"/>
              </a:defRPr>
            </a:lvl4pPr>
            <a:lvl5pPr marL="2057400" indent="-228600" defTabSz="912813">
              <a:defRPr>
                <a:solidFill>
                  <a:schemeClr val="tx1"/>
                </a:solidFill>
                <a:latin typeface="Roboto Light" panose="02000000000000000000" pitchFamily="2" charset="0"/>
              </a:defRPr>
            </a:lvl5pPr>
            <a:lvl6pPr marL="2514600" indent="-228600" defTabSz="912813" fontAlgn="base">
              <a:spcBef>
                <a:spcPct val="0"/>
              </a:spcBef>
              <a:spcAft>
                <a:spcPct val="0"/>
              </a:spcAft>
              <a:defRPr>
                <a:solidFill>
                  <a:schemeClr val="tx1"/>
                </a:solidFill>
                <a:latin typeface="Roboto Light" panose="02000000000000000000" pitchFamily="2" charset="0"/>
              </a:defRPr>
            </a:lvl6pPr>
            <a:lvl7pPr marL="2971800" indent="-228600" defTabSz="912813" fontAlgn="base">
              <a:spcBef>
                <a:spcPct val="0"/>
              </a:spcBef>
              <a:spcAft>
                <a:spcPct val="0"/>
              </a:spcAft>
              <a:defRPr>
                <a:solidFill>
                  <a:schemeClr val="tx1"/>
                </a:solidFill>
                <a:latin typeface="Roboto Light" panose="02000000000000000000" pitchFamily="2" charset="0"/>
              </a:defRPr>
            </a:lvl7pPr>
            <a:lvl8pPr marL="3429000" indent="-228600" defTabSz="912813" fontAlgn="base">
              <a:spcBef>
                <a:spcPct val="0"/>
              </a:spcBef>
              <a:spcAft>
                <a:spcPct val="0"/>
              </a:spcAft>
              <a:defRPr>
                <a:solidFill>
                  <a:schemeClr val="tx1"/>
                </a:solidFill>
                <a:latin typeface="Roboto Light" panose="02000000000000000000" pitchFamily="2" charset="0"/>
              </a:defRPr>
            </a:lvl8pPr>
            <a:lvl9pPr marL="3886200" indent="-228600" defTabSz="912813" fontAlgn="base">
              <a:spcBef>
                <a:spcPct val="0"/>
              </a:spcBef>
              <a:spcAft>
                <a:spcPct val="0"/>
              </a:spcAft>
              <a:defRPr>
                <a:solidFill>
                  <a:schemeClr val="tx1"/>
                </a:solidFill>
                <a:latin typeface="Roboto Light" panose="02000000000000000000" pitchFamily="2" charset="0"/>
              </a:defRPr>
            </a:lvl9pPr>
          </a:lstStyle>
          <a:p>
            <a:pPr eaLnBrk="1" hangingPunct="1"/>
            <a:r>
              <a:rPr lang="en-US" altLang="en-US" sz="1000" dirty="0">
                <a:solidFill>
                  <a:schemeClr val="bg1"/>
                </a:solidFill>
                <a:cs typeface="Arial" panose="020B0604020202020204" pitchFamily="34" charset="0"/>
              </a:rPr>
              <a:t>Accruent Confidential and Proprietary ©2021</a:t>
            </a:r>
          </a:p>
        </p:txBody>
      </p:sp>
      <p:sp>
        <p:nvSpPr>
          <p:cNvPr id="3" name="Content Placeholder 2"/>
          <p:cNvSpPr>
            <a:spLocks noGrp="1"/>
          </p:cNvSpPr>
          <p:nvPr>
            <p:ph idx="1"/>
          </p:nvPr>
        </p:nvSpPr>
        <p:spPr>
          <a:xfrm>
            <a:off x="837982" y="1825626"/>
            <a:ext cx="10512862" cy="3720306"/>
          </a:xfrm>
          <a:prstGeom prst="rect">
            <a:avLst/>
          </a:prstGeom>
        </p:spPr>
        <p:txBody>
          <a:bodyPr/>
          <a:lstStyle>
            <a:lvl1pPr>
              <a:buClr>
                <a:schemeClr val="accent3"/>
              </a:buClr>
              <a:defRPr b="0" i="0">
                <a:latin typeface="+mn-lt"/>
              </a:defRPr>
            </a:lvl1pPr>
            <a:lvl2pPr>
              <a:buClr>
                <a:schemeClr val="accent3"/>
              </a:buClr>
              <a:defRPr b="0" i="0">
                <a:latin typeface="+mn-lt"/>
              </a:defRPr>
            </a:lvl2pPr>
            <a:lvl3pPr>
              <a:buClr>
                <a:schemeClr val="accent3"/>
              </a:buClr>
              <a:defRPr b="0" i="0">
                <a:latin typeface="+mn-lt"/>
              </a:defRPr>
            </a:lvl3pPr>
            <a:lvl4pPr>
              <a:buClr>
                <a:schemeClr val="accent3"/>
              </a:buClr>
              <a:defRPr b="0" i="0">
                <a:latin typeface="+mn-lt"/>
              </a:defRPr>
            </a:lvl4pPr>
            <a:lvl5pPr>
              <a:buClr>
                <a:schemeClr val="accent3"/>
              </a:buClr>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4287773-6EF1-4444-9635-E4B784A95D1E}"/>
              </a:ext>
            </a:extLst>
          </p:cNvPr>
          <p:cNvSpPr>
            <a:spLocks noGrp="1"/>
          </p:cNvSpPr>
          <p:nvPr>
            <p:ph type="sldNum" sz="quarter" idx="12"/>
          </p:nvPr>
        </p:nvSpPr>
        <p:spPr>
          <a:xfrm>
            <a:off x="8608219" y="6547542"/>
            <a:ext cx="2742406" cy="194079"/>
          </a:xfrm>
          <a:prstGeom prst="rect">
            <a:avLst/>
          </a:prstGeom>
        </p:spPr>
        <p:txBody>
          <a:bodyPr/>
          <a:lstStyle>
            <a:lvl1pPr algn="r">
              <a:defRPr>
                <a:solidFill>
                  <a:schemeClr val="bg1"/>
                </a:solidFill>
                <a:latin typeface="+mj-lt"/>
              </a:defRPr>
            </a:lvl1pPr>
          </a:lstStyle>
          <a:p>
            <a:pPr>
              <a:defRPr/>
            </a:pPr>
            <a:fld id="{A7E27838-1C13-4948-8E84-AB8DCF9A4D7D}" type="slidenum">
              <a:rPr lang="en-US" smtClean="0"/>
              <a:pPr>
                <a:defRPr/>
              </a:pPr>
              <a:t>‹#›</a:t>
            </a:fld>
            <a:endParaRPr lang="en-US" dirty="0"/>
          </a:p>
        </p:txBody>
      </p:sp>
      <p:sp>
        <p:nvSpPr>
          <p:cNvPr id="10" name="Title 1">
            <a:extLst>
              <a:ext uri="{FF2B5EF4-FFF2-40B4-BE49-F238E27FC236}">
                <a16:creationId xmlns:a16="http://schemas.microsoft.com/office/drawing/2014/main" id="{3AB1E969-2C08-4DF8-8A8D-28CFE24A2DAE}"/>
              </a:ext>
            </a:extLst>
          </p:cNvPr>
          <p:cNvSpPr>
            <a:spLocks noGrp="1"/>
          </p:cNvSpPr>
          <p:nvPr>
            <p:ph type="title" hasCustomPrompt="1"/>
          </p:nvPr>
        </p:nvSpPr>
        <p:spPr>
          <a:xfrm>
            <a:off x="837982" y="892968"/>
            <a:ext cx="10512862" cy="797721"/>
          </a:xfrm>
          <a:prstGeom prst="rect">
            <a:avLst/>
          </a:prstGeom>
        </p:spPr>
        <p:txBody>
          <a:bodyPr/>
          <a:lstStyle>
            <a:lvl1pPr>
              <a:defRPr sz="3600">
                <a:solidFill>
                  <a:schemeClr val="accent2"/>
                </a:solidFill>
              </a:defRPr>
            </a:lvl1pPr>
          </a:lstStyle>
          <a:p>
            <a:r>
              <a:rPr lang="en-US" dirty="0"/>
              <a:t>CLICK TO EDIT MASTER TITLE STYLE</a:t>
            </a:r>
          </a:p>
        </p:txBody>
      </p:sp>
    </p:spTree>
    <p:extLst>
      <p:ext uri="{BB962C8B-B14F-4D97-AF65-F5344CB8AC3E}">
        <p14:creationId xmlns:p14="http://schemas.microsoft.com/office/powerpoint/2010/main" val="565466820"/>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 Red">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2FF381F0-6AF1-44DC-9300-76C268550C9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 y="0"/>
            <a:ext cx="12188952" cy="6858000"/>
          </a:xfrm>
          <a:prstGeom prst="rect">
            <a:avLst/>
          </a:prstGeom>
        </p:spPr>
      </p:pic>
      <p:sp>
        <p:nvSpPr>
          <p:cNvPr id="8" name="TextBox 35">
            <a:extLst>
              <a:ext uri="{FF2B5EF4-FFF2-40B4-BE49-F238E27FC236}">
                <a16:creationId xmlns:a16="http://schemas.microsoft.com/office/drawing/2014/main" id="{4D4D9F2C-0354-41E4-9CEA-193463EA6AEF}"/>
              </a:ext>
            </a:extLst>
          </p:cNvPr>
          <p:cNvSpPr txBox="1">
            <a:spLocks noChangeArrowheads="1"/>
          </p:cNvSpPr>
          <p:nvPr userDrawn="1"/>
        </p:nvSpPr>
        <p:spPr bwMode="auto">
          <a:xfrm>
            <a:off x="283369" y="6547542"/>
            <a:ext cx="2993231" cy="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1" rIns="91416" bIns="457081" anchor="ctr"/>
          <a:lstStyle>
            <a:lvl1pPr defTabSz="912813">
              <a:defRPr>
                <a:solidFill>
                  <a:schemeClr val="tx1"/>
                </a:solidFill>
                <a:latin typeface="Roboto Light" panose="02000000000000000000" pitchFamily="2" charset="0"/>
              </a:defRPr>
            </a:lvl1pPr>
            <a:lvl2pPr marL="742950" indent="-285750" defTabSz="912813">
              <a:defRPr>
                <a:solidFill>
                  <a:schemeClr val="tx1"/>
                </a:solidFill>
                <a:latin typeface="Roboto Light" panose="02000000000000000000" pitchFamily="2" charset="0"/>
              </a:defRPr>
            </a:lvl2pPr>
            <a:lvl3pPr marL="1143000" indent="-228600" defTabSz="912813">
              <a:defRPr>
                <a:solidFill>
                  <a:schemeClr val="tx1"/>
                </a:solidFill>
                <a:latin typeface="Roboto Light" panose="02000000000000000000" pitchFamily="2" charset="0"/>
              </a:defRPr>
            </a:lvl3pPr>
            <a:lvl4pPr marL="1600200" indent="-228600" defTabSz="912813">
              <a:defRPr>
                <a:solidFill>
                  <a:schemeClr val="tx1"/>
                </a:solidFill>
                <a:latin typeface="Roboto Light" panose="02000000000000000000" pitchFamily="2" charset="0"/>
              </a:defRPr>
            </a:lvl4pPr>
            <a:lvl5pPr marL="2057400" indent="-228600" defTabSz="912813">
              <a:defRPr>
                <a:solidFill>
                  <a:schemeClr val="tx1"/>
                </a:solidFill>
                <a:latin typeface="Roboto Light" panose="02000000000000000000" pitchFamily="2" charset="0"/>
              </a:defRPr>
            </a:lvl5pPr>
            <a:lvl6pPr marL="2514600" indent="-228600" defTabSz="912813" fontAlgn="base">
              <a:spcBef>
                <a:spcPct val="0"/>
              </a:spcBef>
              <a:spcAft>
                <a:spcPct val="0"/>
              </a:spcAft>
              <a:defRPr>
                <a:solidFill>
                  <a:schemeClr val="tx1"/>
                </a:solidFill>
                <a:latin typeface="Roboto Light" panose="02000000000000000000" pitchFamily="2" charset="0"/>
              </a:defRPr>
            </a:lvl6pPr>
            <a:lvl7pPr marL="2971800" indent="-228600" defTabSz="912813" fontAlgn="base">
              <a:spcBef>
                <a:spcPct val="0"/>
              </a:spcBef>
              <a:spcAft>
                <a:spcPct val="0"/>
              </a:spcAft>
              <a:defRPr>
                <a:solidFill>
                  <a:schemeClr val="tx1"/>
                </a:solidFill>
                <a:latin typeface="Roboto Light" panose="02000000000000000000" pitchFamily="2" charset="0"/>
              </a:defRPr>
            </a:lvl7pPr>
            <a:lvl8pPr marL="3429000" indent="-228600" defTabSz="912813" fontAlgn="base">
              <a:spcBef>
                <a:spcPct val="0"/>
              </a:spcBef>
              <a:spcAft>
                <a:spcPct val="0"/>
              </a:spcAft>
              <a:defRPr>
                <a:solidFill>
                  <a:schemeClr val="tx1"/>
                </a:solidFill>
                <a:latin typeface="Roboto Light" panose="02000000000000000000" pitchFamily="2" charset="0"/>
              </a:defRPr>
            </a:lvl8pPr>
            <a:lvl9pPr marL="3886200" indent="-228600" defTabSz="912813" fontAlgn="base">
              <a:spcBef>
                <a:spcPct val="0"/>
              </a:spcBef>
              <a:spcAft>
                <a:spcPct val="0"/>
              </a:spcAft>
              <a:defRPr>
                <a:solidFill>
                  <a:schemeClr val="tx1"/>
                </a:solidFill>
                <a:latin typeface="Roboto Light" panose="02000000000000000000" pitchFamily="2" charset="0"/>
              </a:defRPr>
            </a:lvl9pPr>
          </a:lstStyle>
          <a:p>
            <a:pPr eaLnBrk="1" hangingPunct="1"/>
            <a:r>
              <a:rPr lang="en-US" altLang="en-US" sz="1000" dirty="0">
                <a:solidFill>
                  <a:schemeClr val="bg1"/>
                </a:solidFill>
                <a:cs typeface="Arial" panose="020B0604020202020204" pitchFamily="34" charset="0"/>
              </a:rPr>
              <a:t>Accruent Confidential and Proprietary ©2021</a:t>
            </a:r>
          </a:p>
        </p:txBody>
      </p:sp>
      <p:sp>
        <p:nvSpPr>
          <p:cNvPr id="2" name="Title 1"/>
          <p:cNvSpPr>
            <a:spLocks noGrp="1"/>
          </p:cNvSpPr>
          <p:nvPr>
            <p:ph type="title" hasCustomPrompt="1"/>
          </p:nvPr>
        </p:nvSpPr>
        <p:spPr>
          <a:xfrm>
            <a:off x="837982" y="892968"/>
            <a:ext cx="10512862" cy="797721"/>
          </a:xfrm>
          <a:prstGeom prst="rect">
            <a:avLst/>
          </a:prstGeom>
        </p:spPr>
        <p:txBody>
          <a:bodyPr/>
          <a:lstStyle>
            <a:lvl1pPr>
              <a:defRPr sz="3600">
                <a:solidFill>
                  <a:schemeClr val="accent6"/>
                </a:solidFill>
              </a:defRPr>
            </a:lvl1pPr>
          </a:lstStyle>
          <a:p>
            <a:r>
              <a:rPr lang="en-US" dirty="0"/>
              <a:t>CLICK TO EDIT MASTER TITLE STYLE</a:t>
            </a:r>
          </a:p>
        </p:txBody>
      </p:sp>
      <p:sp>
        <p:nvSpPr>
          <p:cNvPr id="3" name="Content Placeholder 2"/>
          <p:cNvSpPr>
            <a:spLocks noGrp="1"/>
          </p:cNvSpPr>
          <p:nvPr>
            <p:ph idx="1"/>
          </p:nvPr>
        </p:nvSpPr>
        <p:spPr>
          <a:xfrm>
            <a:off x="837982" y="1825626"/>
            <a:ext cx="10512862" cy="3720306"/>
          </a:xfrm>
          <a:prstGeom prst="rect">
            <a:avLst/>
          </a:prstGeom>
        </p:spPr>
        <p:txBody>
          <a:bodyPr/>
          <a:lstStyle>
            <a:lvl1pPr>
              <a:buClr>
                <a:schemeClr val="accent3"/>
              </a:buClr>
              <a:defRPr b="0" i="0">
                <a:latin typeface="+mn-lt"/>
              </a:defRPr>
            </a:lvl1pPr>
            <a:lvl2pPr>
              <a:buClr>
                <a:schemeClr val="accent3"/>
              </a:buClr>
              <a:defRPr b="0" i="0">
                <a:latin typeface="+mn-lt"/>
              </a:defRPr>
            </a:lvl2pPr>
            <a:lvl3pPr>
              <a:buClr>
                <a:schemeClr val="accent3"/>
              </a:buClr>
              <a:defRPr b="0" i="0">
                <a:latin typeface="+mn-lt"/>
              </a:defRPr>
            </a:lvl3pPr>
            <a:lvl4pPr>
              <a:buClr>
                <a:schemeClr val="accent3"/>
              </a:buClr>
              <a:defRPr b="0" i="0">
                <a:latin typeface="+mn-lt"/>
              </a:defRPr>
            </a:lvl4pPr>
            <a:lvl5pPr>
              <a:buClr>
                <a:schemeClr val="accent3"/>
              </a:buClr>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4287773-6EF1-4444-9635-E4B784A95D1E}"/>
              </a:ext>
            </a:extLst>
          </p:cNvPr>
          <p:cNvSpPr>
            <a:spLocks noGrp="1"/>
          </p:cNvSpPr>
          <p:nvPr>
            <p:ph type="sldNum" sz="quarter" idx="12"/>
          </p:nvPr>
        </p:nvSpPr>
        <p:spPr>
          <a:xfrm>
            <a:off x="8608219" y="6547542"/>
            <a:ext cx="2742406" cy="194079"/>
          </a:xfrm>
          <a:prstGeom prst="rect">
            <a:avLst/>
          </a:prstGeom>
        </p:spPr>
        <p:txBody>
          <a:bodyPr/>
          <a:lstStyle>
            <a:lvl1pPr algn="r">
              <a:defRPr>
                <a:solidFill>
                  <a:schemeClr val="bg1"/>
                </a:solidFill>
                <a:latin typeface="+mj-lt"/>
              </a:defRPr>
            </a:lvl1pPr>
          </a:lstStyle>
          <a:p>
            <a:pPr>
              <a:defRPr/>
            </a:pPr>
            <a:fld id="{A7E27838-1C13-4948-8E84-AB8DCF9A4D7D}" type="slidenum">
              <a:rPr lang="en-US" smtClean="0"/>
              <a:pPr>
                <a:defRPr/>
              </a:pPr>
              <a:t>‹#›</a:t>
            </a:fld>
            <a:endParaRPr lang="en-US" dirty="0"/>
          </a:p>
        </p:txBody>
      </p:sp>
    </p:spTree>
    <p:extLst>
      <p:ext uri="{BB962C8B-B14F-4D97-AF65-F5344CB8AC3E}">
        <p14:creationId xmlns:p14="http://schemas.microsoft.com/office/powerpoint/2010/main" val="1028158472"/>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357" r:id="rId1"/>
    <p:sldLayoutId id="2147484356" r:id="rId2"/>
    <p:sldLayoutId id="2147484358" r:id="rId3"/>
    <p:sldLayoutId id="2147484326" r:id="rId4"/>
    <p:sldLayoutId id="2147484359" r:id="rId5"/>
    <p:sldLayoutId id="2147484360" r:id="rId6"/>
    <p:sldLayoutId id="2147484395" r:id="rId7"/>
    <p:sldLayoutId id="2147484325" r:id="rId8"/>
    <p:sldLayoutId id="2147484354" r:id="rId9"/>
    <p:sldLayoutId id="2147484355" r:id="rId10"/>
    <p:sldLayoutId id="2147484365" r:id="rId11"/>
    <p:sldLayoutId id="2147484364" r:id="rId12"/>
    <p:sldLayoutId id="2147484363" r:id="rId13"/>
    <p:sldLayoutId id="2147484369" r:id="rId14"/>
    <p:sldLayoutId id="2147484370" r:id="rId15"/>
    <p:sldLayoutId id="2147484371" r:id="rId16"/>
    <p:sldLayoutId id="2147484366" r:id="rId17"/>
    <p:sldLayoutId id="2147484368" r:id="rId18"/>
    <p:sldLayoutId id="2147484367" r:id="rId19"/>
    <p:sldLayoutId id="2147484372" r:id="rId20"/>
    <p:sldLayoutId id="2147484373" r:id="rId21"/>
    <p:sldLayoutId id="2147484374" r:id="rId22"/>
    <p:sldLayoutId id="2147484375" r:id="rId23"/>
    <p:sldLayoutId id="2147484376" r:id="rId24"/>
    <p:sldLayoutId id="2147484377" r:id="rId25"/>
    <p:sldLayoutId id="2147484378" r:id="rId26"/>
    <p:sldLayoutId id="2147484379" r:id="rId27"/>
    <p:sldLayoutId id="2147484380" r:id="rId28"/>
    <p:sldLayoutId id="2147484383" r:id="rId29"/>
    <p:sldLayoutId id="2147484384" r:id="rId30"/>
    <p:sldLayoutId id="2147484385" r:id="rId31"/>
    <p:sldLayoutId id="2147484386" r:id="rId32"/>
    <p:sldLayoutId id="2147484387" r:id="rId33"/>
    <p:sldLayoutId id="2147484388" r:id="rId34"/>
    <p:sldLayoutId id="2147484389" r:id="rId35"/>
    <p:sldLayoutId id="2147484390" r:id="rId36"/>
    <p:sldLayoutId id="2147484391" r:id="rId37"/>
    <p:sldLayoutId id="2147484392" r:id="rId38"/>
    <p:sldLayoutId id="2147484393" r:id="rId39"/>
    <p:sldLayoutId id="2147484394" r:id="rId40"/>
    <p:sldLayoutId id="2147484397" r:id="rId41"/>
    <p:sldLayoutId id="2147484398" r:id="rId42"/>
    <p:sldLayoutId id="2147484396" r:id="rId43"/>
    <p:sldLayoutId id="2147484361" r:id="rId44"/>
    <p:sldLayoutId id="2147484362" r:id="rId45"/>
    <p:sldLayoutId id="2147484353" r:id="rId46"/>
    <p:sldLayoutId id="2147484399" r:id="rId47"/>
  </p:sldLayoutIdLst>
  <p:hf hdr="0" ftr="0" dt="0"/>
  <p:txStyles>
    <p:titleStyle>
      <a:lvl1pPr algn="l" defTabSz="913698" rtl="0" fontAlgn="base">
        <a:lnSpc>
          <a:spcPct val="90000"/>
        </a:lnSpc>
        <a:spcBef>
          <a:spcPct val="0"/>
        </a:spcBef>
        <a:spcAft>
          <a:spcPct val="0"/>
        </a:spcAft>
        <a:defRPr sz="4351" kern="1200">
          <a:solidFill>
            <a:schemeClr val="tx1"/>
          </a:solidFill>
          <a:latin typeface="+mj-lt"/>
          <a:ea typeface="+mj-ea"/>
          <a:cs typeface="+mj-cs"/>
        </a:defRPr>
      </a:lvl1pPr>
      <a:lvl2pPr algn="l" defTabSz="913698" rtl="0" fontAlgn="base">
        <a:lnSpc>
          <a:spcPct val="90000"/>
        </a:lnSpc>
        <a:spcBef>
          <a:spcPct val="0"/>
        </a:spcBef>
        <a:spcAft>
          <a:spcPct val="0"/>
        </a:spcAft>
        <a:defRPr sz="4351">
          <a:solidFill>
            <a:schemeClr val="tx1"/>
          </a:solidFill>
          <a:latin typeface="Poppins ExtraBold" panose="00000900000000000000" pitchFamily="2" charset="0"/>
        </a:defRPr>
      </a:lvl2pPr>
      <a:lvl3pPr algn="l" defTabSz="913698" rtl="0" fontAlgn="base">
        <a:lnSpc>
          <a:spcPct val="90000"/>
        </a:lnSpc>
        <a:spcBef>
          <a:spcPct val="0"/>
        </a:spcBef>
        <a:spcAft>
          <a:spcPct val="0"/>
        </a:spcAft>
        <a:defRPr sz="4351">
          <a:solidFill>
            <a:schemeClr val="tx1"/>
          </a:solidFill>
          <a:latin typeface="Poppins ExtraBold" panose="00000900000000000000" pitchFamily="2" charset="0"/>
        </a:defRPr>
      </a:lvl3pPr>
      <a:lvl4pPr algn="l" defTabSz="913698" rtl="0" fontAlgn="base">
        <a:lnSpc>
          <a:spcPct val="90000"/>
        </a:lnSpc>
        <a:spcBef>
          <a:spcPct val="0"/>
        </a:spcBef>
        <a:spcAft>
          <a:spcPct val="0"/>
        </a:spcAft>
        <a:defRPr sz="4351">
          <a:solidFill>
            <a:schemeClr val="tx1"/>
          </a:solidFill>
          <a:latin typeface="Poppins ExtraBold" panose="00000900000000000000" pitchFamily="2" charset="0"/>
        </a:defRPr>
      </a:lvl4pPr>
      <a:lvl5pPr algn="l" defTabSz="913698" rtl="0" fontAlgn="base">
        <a:lnSpc>
          <a:spcPct val="90000"/>
        </a:lnSpc>
        <a:spcBef>
          <a:spcPct val="0"/>
        </a:spcBef>
        <a:spcAft>
          <a:spcPct val="0"/>
        </a:spcAft>
        <a:defRPr sz="4351">
          <a:solidFill>
            <a:schemeClr val="tx1"/>
          </a:solidFill>
          <a:latin typeface="Poppins ExtraBold" panose="00000900000000000000" pitchFamily="2" charset="0"/>
        </a:defRPr>
      </a:lvl5pPr>
      <a:lvl6pPr marL="228623" algn="l" defTabSz="913698" rtl="0" fontAlgn="base">
        <a:lnSpc>
          <a:spcPct val="90000"/>
        </a:lnSpc>
        <a:spcBef>
          <a:spcPct val="0"/>
        </a:spcBef>
        <a:spcAft>
          <a:spcPct val="0"/>
        </a:spcAft>
        <a:defRPr sz="4351">
          <a:solidFill>
            <a:schemeClr val="tx1"/>
          </a:solidFill>
          <a:latin typeface="Poppins ExtraBold" panose="00000900000000000000" pitchFamily="2" charset="0"/>
        </a:defRPr>
      </a:lvl6pPr>
      <a:lvl7pPr marL="457246" algn="l" defTabSz="913698" rtl="0" fontAlgn="base">
        <a:lnSpc>
          <a:spcPct val="90000"/>
        </a:lnSpc>
        <a:spcBef>
          <a:spcPct val="0"/>
        </a:spcBef>
        <a:spcAft>
          <a:spcPct val="0"/>
        </a:spcAft>
        <a:defRPr sz="4351">
          <a:solidFill>
            <a:schemeClr val="tx1"/>
          </a:solidFill>
          <a:latin typeface="Poppins ExtraBold" panose="00000900000000000000" pitchFamily="2" charset="0"/>
        </a:defRPr>
      </a:lvl7pPr>
      <a:lvl8pPr marL="685868" algn="l" defTabSz="913698" rtl="0" fontAlgn="base">
        <a:lnSpc>
          <a:spcPct val="90000"/>
        </a:lnSpc>
        <a:spcBef>
          <a:spcPct val="0"/>
        </a:spcBef>
        <a:spcAft>
          <a:spcPct val="0"/>
        </a:spcAft>
        <a:defRPr sz="4351">
          <a:solidFill>
            <a:schemeClr val="tx1"/>
          </a:solidFill>
          <a:latin typeface="Poppins ExtraBold" panose="00000900000000000000" pitchFamily="2" charset="0"/>
        </a:defRPr>
      </a:lvl8pPr>
      <a:lvl9pPr marL="914492" algn="l" defTabSz="913698" rtl="0" fontAlgn="base">
        <a:lnSpc>
          <a:spcPct val="90000"/>
        </a:lnSpc>
        <a:spcBef>
          <a:spcPct val="0"/>
        </a:spcBef>
        <a:spcAft>
          <a:spcPct val="0"/>
        </a:spcAft>
        <a:defRPr sz="4351">
          <a:solidFill>
            <a:schemeClr val="tx1"/>
          </a:solidFill>
          <a:latin typeface="Poppins ExtraBold" panose="00000900000000000000" pitchFamily="2" charset="0"/>
        </a:defRPr>
      </a:lvl9pPr>
    </p:titleStyle>
    <p:bodyStyle>
      <a:lvl1pPr marL="227829" indent="-227829" algn="l" defTabSz="913698" rtl="0" fontAlgn="base">
        <a:lnSpc>
          <a:spcPct val="90000"/>
        </a:lnSpc>
        <a:spcBef>
          <a:spcPts val="1000"/>
        </a:spcBef>
        <a:spcAft>
          <a:spcPct val="0"/>
        </a:spcAft>
        <a:buFont typeface="Arial" panose="020B0604020202020204" pitchFamily="34" charset="0"/>
        <a:buChar char="•"/>
        <a:defRPr sz="2750" kern="1200">
          <a:solidFill>
            <a:schemeClr val="tx1"/>
          </a:solidFill>
          <a:latin typeface="+mn-lt"/>
          <a:ea typeface="+mn-ea"/>
          <a:cs typeface="+mn-cs"/>
        </a:defRPr>
      </a:lvl1pPr>
      <a:lvl2pPr marL="685075" indent="-227829" algn="l" defTabSz="913698" rtl="0" fontAlgn="base">
        <a:lnSpc>
          <a:spcPct val="90000"/>
        </a:lnSpc>
        <a:spcBef>
          <a:spcPts val="500"/>
        </a:spcBef>
        <a:spcAft>
          <a:spcPct val="0"/>
        </a:spcAft>
        <a:buFont typeface="Arial" panose="020B0604020202020204" pitchFamily="34" charset="0"/>
        <a:buChar char="•"/>
        <a:defRPr sz="2350" kern="1200">
          <a:solidFill>
            <a:schemeClr val="tx1"/>
          </a:solidFill>
          <a:latin typeface="+mn-lt"/>
          <a:ea typeface="+mn-ea"/>
          <a:cs typeface="+mn-cs"/>
        </a:defRPr>
      </a:lvl2pPr>
      <a:lvl3pPr marL="1142320" indent="-227829" algn="l" defTabSz="913698" rtl="0" fontAlgn="base">
        <a:lnSpc>
          <a:spcPct val="90000"/>
        </a:lnSpc>
        <a:spcBef>
          <a:spcPts val="500"/>
        </a:spcBef>
        <a:spcAft>
          <a:spcPct val="0"/>
        </a:spcAft>
        <a:buFont typeface="Arial" panose="020B0604020202020204" pitchFamily="34" charset="0"/>
        <a:buChar char="•"/>
        <a:defRPr sz="1950" kern="1200">
          <a:solidFill>
            <a:schemeClr val="tx1"/>
          </a:solidFill>
          <a:latin typeface="+mn-lt"/>
          <a:ea typeface="+mn-ea"/>
          <a:cs typeface="+mn-cs"/>
        </a:defRPr>
      </a:lvl3pPr>
      <a:lvl4pPr marL="1599567" indent="-227829" algn="l" defTabSz="913698" rtl="0" fontAlgn="base">
        <a:lnSpc>
          <a:spcPct val="90000"/>
        </a:lnSpc>
        <a:spcBef>
          <a:spcPts val="500"/>
        </a:spcBef>
        <a:spcAft>
          <a:spcPct val="0"/>
        </a:spcAft>
        <a:buFont typeface="Arial" panose="020B0604020202020204" pitchFamily="34" charset="0"/>
        <a:buChar char="•"/>
        <a:defRPr sz="1750" kern="1200">
          <a:solidFill>
            <a:schemeClr val="tx1"/>
          </a:solidFill>
          <a:latin typeface="+mn-lt"/>
          <a:ea typeface="+mn-ea"/>
          <a:cs typeface="+mn-cs"/>
        </a:defRPr>
      </a:lvl4pPr>
      <a:lvl5pPr marL="2056812" indent="-227829" algn="l" defTabSz="913698" rtl="0" fontAlgn="base">
        <a:lnSpc>
          <a:spcPct val="90000"/>
        </a:lnSpc>
        <a:spcBef>
          <a:spcPts val="500"/>
        </a:spcBef>
        <a:spcAft>
          <a:spcPct val="0"/>
        </a:spcAft>
        <a:buFont typeface="Arial" panose="020B0604020202020204" pitchFamily="34" charset="0"/>
        <a:buChar char="•"/>
        <a:defRPr sz="1750" kern="1200">
          <a:solidFill>
            <a:schemeClr val="tx1"/>
          </a:solidFill>
          <a:latin typeface="+mn-lt"/>
          <a:ea typeface="+mn-ea"/>
          <a:cs typeface="+mn-cs"/>
        </a:defRPr>
      </a:lvl5pPr>
      <a:lvl6pPr marL="2514223" indent="-228566" algn="l" defTabSz="9142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54" indent="-228566" algn="l" defTabSz="9142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86" indent="-228566" algn="l" defTabSz="9142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617" indent="-228566" algn="l" defTabSz="9142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63" rtl="0" eaLnBrk="1" latinLnBrk="0" hangingPunct="1">
        <a:defRPr sz="1800" kern="1200">
          <a:solidFill>
            <a:schemeClr val="tx1"/>
          </a:solidFill>
          <a:latin typeface="+mn-lt"/>
          <a:ea typeface="+mn-ea"/>
          <a:cs typeface="+mn-cs"/>
        </a:defRPr>
      </a:lvl1pPr>
      <a:lvl2pPr marL="457131" algn="l" defTabSz="914263" rtl="0" eaLnBrk="1" latinLnBrk="0" hangingPunct="1">
        <a:defRPr sz="1800" kern="1200">
          <a:solidFill>
            <a:schemeClr val="tx1"/>
          </a:solidFill>
          <a:latin typeface="+mn-lt"/>
          <a:ea typeface="+mn-ea"/>
          <a:cs typeface="+mn-cs"/>
        </a:defRPr>
      </a:lvl2pPr>
      <a:lvl3pPr marL="914263" algn="l" defTabSz="914263" rtl="0" eaLnBrk="1" latinLnBrk="0" hangingPunct="1">
        <a:defRPr sz="1800" kern="1200">
          <a:solidFill>
            <a:schemeClr val="tx1"/>
          </a:solidFill>
          <a:latin typeface="+mn-lt"/>
          <a:ea typeface="+mn-ea"/>
          <a:cs typeface="+mn-cs"/>
        </a:defRPr>
      </a:lvl3pPr>
      <a:lvl4pPr marL="1371394" algn="l" defTabSz="914263" rtl="0" eaLnBrk="1" latinLnBrk="0" hangingPunct="1">
        <a:defRPr sz="1800" kern="1200">
          <a:solidFill>
            <a:schemeClr val="tx1"/>
          </a:solidFill>
          <a:latin typeface="+mn-lt"/>
          <a:ea typeface="+mn-ea"/>
          <a:cs typeface="+mn-cs"/>
        </a:defRPr>
      </a:lvl4pPr>
      <a:lvl5pPr marL="1828526" algn="l" defTabSz="914263" rtl="0" eaLnBrk="1" latinLnBrk="0" hangingPunct="1">
        <a:defRPr sz="1800" kern="1200">
          <a:solidFill>
            <a:schemeClr val="tx1"/>
          </a:solidFill>
          <a:latin typeface="+mn-lt"/>
          <a:ea typeface="+mn-ea"/>
          <a:cs typeface="+mn-cs"/>
        </a:defRPr>
      </a:lvl5pPr>
      <a:lvl6pPr marL="2285657" algn="l" defTabSz="914263" rtl="0" eaLnBrk="1" latinLnBrk="0" hangingPunct="1">
        <a:defRPr sz="1800" kern="1200">
          <a:solidFill>
            <a:schemeClr val="tx1"/>
          </a:solidFill>
          <a:latin typeface="+mn-lt"/>
          <a:ea typeface="+mn-ea"/>
          <a:cs typeface="+mn-cs"/>
        </a:defRPr>
      </a:lvl6pPr>
      <a:lvl7pPr marL="2742788" algn="l" defTabSz="914263" rtl="0" eaLnBrk="1" latinLnBrk="0" hangingPunct="1">
        <a:defRPr sz="1800" kern="1200">
          <a:solidFill>
            <a:schemeClr val="tx1"/>
          </a:solidFill>
          <a:latin typeface="+mn-lt"/>
          <a:ea typeface="+mn-ea"/>
          <a:cs typeface="+mn-cs"/>
        </a:defRPr>
      </a:lvl7pPr>
      <a:lvl8pPr marL="3199920" algn="l" defTabSz="914263" rtl="0" eaLnBrk="1" latinLnBrk="0" hangingPunct="1">
        <a:defRPr sz="1800" kern="1200">
          <a:solidFill>
            <a:schemeClr val="tx1"/>
          </a:solidFill>
          <a:latin typeface="+mn-lt"/>
          <a:ea typeface="+mn-ea"/>
          <a:cs typeface="+mn-cs"/>
        </a:defRPr>
      </a:lvl8pPr>
      <a:lvl9pPr marL="3657051" algn="l" defTabSz="9142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xml"/><Relationship Id="rId1" Type="http://schemas.openxmlformats.org/officeDocument/2006/relationships/slideLayout" Target="../slideLayouts/slideLayout47.xml"/><Relationship Id="rId4" Type="http://schemas.openxmlformats.org/officeDocument/2006/relationships/image" Target="../media/image5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xml"/><Relationship Id="rId1" Type="http://schemas.openxmlformats.org/officeDocument/2006/relationships/slideLayout" Target="../slideLayouts/slideLayout47.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image" Target="../media/image79.emf"/><Relationship Id="rId5" Type="http://schemas.openxmlformats.org/officeDocument/2006/relationships/oleObject" Target="../embeddings/oleObject2.bin"/><Relationship Id="rId4" Type="http://schemas.openxmlformats.org/officeDocument/2006/relationships/image" Target="../media/image78.emf"/></Relationships>
</file>

<file path=ppt/slides/_rels/slide5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8.xml"/><Relationship Id="rId4" Type="http://schemas.openxmlformats.org/officeDocument/2006/relationships/image" Target="../media/image86.emf"/></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hyperlink" Target="mailto:david.scott2@uchealth.org" TargetMode="External"/><Relationship Id="rId2" Type="http://schemas.openxmlformats.org/officeDocument/2006/relationships/image" Target="../media/image87.pn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47.xml"/><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A7EF8D-DF57-4C61-BFB9-4CBE5BDAF572}"/>
              </a:ext>
            </a:extLst>
          </p:cNvPr>
          <p:cNvSpPr>
            <a:spLocks noGrp="1"/>
          </p:cNvSpPr>
          <p:nvPr>
            <p:ph type="title"/>
          </p:nvPr>
        </p:nvSpPr>
        <p:spPr>
          <a:xfrm>
            <a:off x="337601" y="1854800"/>
            <a:ext cx="5456371" cy="2528411"/>
          </a:xfrm>
        </p:spPr>
        <p:txBody>
          <a:bodyPr/>
          <a:lstStyle/>
          <a:p>
            <a:r>
              <a:rPr lang="en-US" sz="6600" dirty="0"/>
              <a:t>Work </a:t>
            </a:r>
            <a:br>
              <a:rPr lang="en-US" sz="6600" dirty="0"/>
            </a:br>
            <a:r>
              <a:rPr lang="en-US" sz="6600" dirty="0"/>
              <a:t>Orderology</a:t>
            </a:r>
          </a:p>
        </p:txBody>
      </p:sp>
      <p:pic>
        <p:nvPicPr>
          <p:cNvPr id="6" name="Picture 2" descr="Al Gresch">
            <a:extLst>
              <a:ext uri="{FF2B5EF4-FFF2-40B4-BE49-F238E27FC236}">
                <a16:creationId xmlns:a16="http://schemas.microsoft.com/office/drawing/2014/main" id="{40326EAA-FD27-4F9B-9E5A-2C00621EFFF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15694" y="4044466"/>
            <a:ext cx="1135882" cy="11683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CD62453-BE1A-434B-B1AB-BBEDFE6A84E2}"/>
              </a:ext>
            </a:extLst>
          </p:cNvPr>
          <p:cNvSpPr txBox="1"/>
          <p:nvPr/>
        </p:nvSpPr>
        <p:spPr>
          <a:xfrm>
            <a:off x="2060831" y="4146098"/>
            <a:ext cx="2914650" cy="965072"/>
          </a:xfrm>
          <a:prstGeom prst="rect">
            <a:avLst/>
          </a:prstGeom>
          <a:noFill/>
        </p:spPr>
        <p:txBody>
          <a:bodyPr wrap="square">
            <a:spAutoFit/>
          </a:bodyPr>
          <a:lstStyle/>
          <a:p>
            <a:pPr marL="0" marR="0" fontAlgn="base">
              <a:lnSpc>
                <a:spcPct val="107000"/>
              </a:lnSpc>
              <a:spcBef>
                <a:spcPts val="0"/>
              </a:spcBef>
              <a:spcAft>
                <a:spcPts val="0"/>
              </a:spcAft>
            </a:pPr>
            <a:r>
              <a:rPr lang="en-US" sz="1800" b="1" dirty="0">
                <a:solidFill>
                  <a:srgbClr val="011C72"/>
                </a:solidFill>
                <a:effectLst/>
                <a:latin typeface="Roboto" panose="02000000000000000000" pitchFamily="2" charset="0"/>
                <a:ea typeface="Roboto" panose="02000000000000000000" pitchFamily="2" charset="0"/>
                <a:cs typeface="Times New Roman" panose="02020603050405020304" pitchFamily="18" charset="0"/>
              </a:rPr>
              <a:t>Alan Gresch</a:t>
            </a:r>
          </a:p>
          <a:p>
            <a:pPr marL="0" marR="0" fontAlgn="base">
              <a:lnSpc>
                <a:spcPct val="107000"/>
              </a:lnSpc>
              <a:spcBef>
                <a:spcPts val="0"/>
              </a:spcBef>
              <a:spcAft>
                <a:spcPts val="0"/>
              </a:spcAft>
            </a:pPr>
            <a:r>
              <a:rPr lang="en-US" sz="1800" b="1" dirty="0">
                <a:solidFill>
                  <a:srgbClr val="011C72"/>
                </a:solidFill>
                <a:effectLst/>
                <a:latin typeface="Roboto" panose="02000000000000000000" pitchFamily="2" charset="0"/>
                <a:ea typeface="Roboto" panose="02000000000000000000" pitchFamily="2" charset="0"/>
                <a:cs typeface="Times New Roman" panose="02020603050405020304" pitchFamily="18" charset="0"/>
              </a:rPr>
              <a:t>VP </a:t>
            </a:r>
            <a:r>
              <a:rPr lang="en-US" sz="1800" b="1" dirty="0">
                <a:solidFill>
                  <a:srgbClr val="011C72"/>
                </a:solidFill>
                <a:latin typeface="Roboto" panose="02000000000000000000" pitchFamily="2" charset="0"/>
                <a:ea typeface="Roboto" panose="02000000000000000000" pitchFamily="2" charset="0"/>
                <a:cs typeface="Times New Roman" panose="02020603050405020304" pitchFamily="18" charset="0"/>
              </a:rPr>
              <a:t>of</a:t>
            </a:r>
            <a:r>
              <a:rPr lang="en-US" sz="1800" b="1" dirty="0">
                <a:solidFill>
                  <a:srgbClr val="011C72"/>
                </a:solidFill>
                <a:effectLst/>
                <a:latin typeface="Roboto" panose="02000000000000000000" pitchFamily="2" charset="0"/>
                <a:ea typeface="Roboto" panose="02000000000000000000" pitchFamily="2" charset="0"/>
                <a:cs typeface="Times New Roman" panose="02020603050405020304" pitchFamily="18" charset="0"/>
              </a:rPr>
              <a:t> Healthcare Strategy</a:t>
            </a:r>
            <a:endParaRPr lang="en-US" sz="1800" b="1" dirty="0">
              <a:solidFill>
                <a:srgbClr val="011C72"/>
              </a:solidFill>
              <a:latin typeface="Roboto" panose="02000000000000000000" pitchFamily="2" charset="0"/>
              <a:ea typeface="Roboto" panose="02000000000000000000" pitchFamily="2" charset="0"/>
              <a:cs typeface="Times New Roman" panose="02020603050405020304" pitchFamily="18" charset="0"/>
            </a:endParaRPr>
          </a:p>
          <a:p>
            <a:pPr marL="0" marR="0" fontAlgn="base">
              <a:lnSpc>
                <a:spcPct val="107000"/>
              </a:lnSpc>
              <a:spcBef>
                <a:spcPts val="0"/>
              </a:spcBef>
              <a:spcAft>
                <a:spcPts val="0"/>
              </a:spcAft>
            </a:pPr>
            <a:r>
              <a:rPr lang="en-US" sz="1800" b="1" dirty="0" err="1">
                <a:solidFill>
                  <a:srgbClr val="011C72"/>
                </a:solidFill>
                <a:effectLst/>
                <a:latin typeface="Roboto" panose="02000000000000000000" pitchFamily="2" charset="0"/>
                <a:ea typeface="Roboto" panose="02000000000000000000" pitchFamily="2" charset="0"/>
                <a:cs typeface="Times New Roman" panose="02020603050405020304" pitchFamily="18" charset="0"/>
              </a:rPr>
              <a:t>Accruent</a:t>
            </a:r>
            <a:endParaRPr lang="en-US" sz="1800" dirty="0">
              <a:solidFill>
                <a:srgbClr val="011C72"/>
              </a:solidFill>
              <a:effectLst/>
              <a:latin typeface="Roboto" panose="02000000000000000000" pitchFamily="2" charset="0"/>
              <a:ea typeface="Roboto" panose="02000000000000000000" pitchFamily="2" charset="0"/>
              <a:cs typeface="Times New Roman" panose="02020603050405020304" pitchFamily="18" charset="0"/>
            </a:endParaRPr>
          </a:p>
        </p:txBody>
      </p:sp>
      <p:sp>
        <p:nvSpPr>
          <p:cNvPr id="8" name="TextBox 7">
            <a:extLst>
              <a:ext uri="{FF2B5EF4-FFF2-40B4-BE49-F238E27FC236}">
                <a16:creationId xmlns:a16="http://schemas.microsoft.com/office/drawing/2014/main" id="{9248BAE8-48BB-402E-9856-5AC0E8141B3F}"/>
              </a:ext>
            </a:extLst>
          </p:cNvPr>
          <p:cNvSpPr txBox="1"/>
          <p:nvPr/>
        </p:nvSpPr>
        <p:spPr>
          <a:xfrm>
            <a:off x="2060831" y="5414626"/>
            <a:ext cx="3580081" cy="965072"/>
          </a:xfrm>
          <a:prstGeom prst="rect">
            <a:avLst/>
          </a:prstGeom>
          <a:noFill/>
        </p:spPr>
        <p:txBody>
          <a:bodyPr wrap="square">
            <a:spAutoFit/>
          </a:bodyPr>
          <a:lstStyle/>
          <a:p>
            <a:pPr marL="0" marR="0" fontAlgn="base">
              <a:lnSpc>
                <a:spcPct val="107000"/>
              </a:lnSpc>
              <a:spcBef>
                <a:spcPts val="0"/>
              </a:spcBef>
              <a:spcAft>
                <a:spcPts val="0"/>
              </a:spcAft>
            </a:pPr>
            <a:r>
              <a:rPr lang="en-US" sz="1800" b="1" dirty="0">
                <a:solidFill>
                  <a:srgbClr val="011C72"/>
                </a:solidFill>
                <a:effectLst/>
                <a:latin typeface="Roboto" panose="02000000000000000000" pitchFamily="2" charset="0"/>
                <a:ea typeface="Roboto" panose="02000000000000000000" pitchFamily="2" charset="0"/>
                <a:cs typeface="Times New Roman" panose="02020603050405020304" pitchFamily="18" charset="0"/>
              </a:rPr>
              <a:t>David Scott, CBET</a:t>
            </a:r>
          </a:p>
          <a:p>
            <a:pPr marL="0" marR="0" fontAlgn="base">
              <a:lnSpc>
                <a:spcPct val="107000"/>
              </a:lnSpc>
              <a:spcBef>
                <a:spcPts val="0"/>
              </a:spcBef>
              <a:spcAft>
                <a:spcPts val="0"/>
              </a:spcAft>
            </a:pPr>
            <a:r>
              <a:rPr lang="en-US" sz="1800" b="1" dirty="0">
                <a:solidFill>
                  <a:srgbClr val="011C72"/>
                </a:solidFill>
                <a:effectLst/>
                <a:latin typeface="Roboto" panose="02000000000000000000" pitchFamily="2" charset="0"/>
                <a:ea typeface="Roboto" panose="02000000000000000000" pitchFamily="2" charset="0"/>
                <a:cs typeface="Times New Roman" panose="02020603050405020304" pitchFamily="18" charset="0"/>
              </a:rPr>
              <a:t>Senior Biomedical Technician</a:t>
            </a:r>
            <a:endParaRPr lang="en-US" sz="1800" b="1" dirty="0">
              <a:solidFill>
                <a:srgbClr val="011C72"/>
              </a:solidFill>
              <a:latin typeface="Roboto" panose="02000000000000000000" pitchFamily="2" charset="0"/>
              <a:ea typeface="Roboto" panose="02000000000000000000" pitchFamily="2" charset="0"/>
              <a:cs typeface="Times New Roman" panose="02020603050405020304" pitchFamily="18" charset="0"/>
            </a:endParaRPr>
          </a:p>
          <a:p>
            <a:pPr marL="0" marR="0" fontAlgn="base">
              <a:lnSpc>
                <a:spcPct val="107000"/>
              </a:lnSpc>
              <a:spcBef>
                <a:spcPts val="0"/>
              </a:spcBef>
              <a:spcAft>
                <a:spcPts val="0"/>
              </a:spcAft>
            </a:pPr>
            <a:r>
              <a:rPr lang="en-US" sz="1800" b="1" dirty="0">
                <a:solidFill>
                  <a:srgbClr val="011C72"/>
                </a:solidFill>
                <a:effectLst/>
                <a:latin typeface="Roboto" panose="02000000000000000000" pitchFamily="2" charset="0"/>
                <a:ea typeface="Roboto" panose="02000000000000000000" pitchFamily="2" charset="0"/>
                <a:cs typeface="Times New Roman" panose="02020603050405020304" pitchFamily="18" charset="0"/>
              </a:rPr>
              <a:t>UC Health</a:t>
            </a:r>
            <a:endParaRPr lang="en-US" sz="1800" dirty="0">
              <a:solidFill>
                <a:srgbClr val="011C72"/>
              </a:solidFill>
              <a:effectLst/>
              <a:latin typeface="Roboto" panose="02000000000000000000" pitchFamily="2" charset="0"/>
              <a:ea typeface="Roboto" panose="02000000000000000000" pitchFamily="2" charset="0"/>
              <a:cs typeface="Times New Roman" panose="02020603050405020304" pitchFamily="18" charset="0"/>
            </a:endParaRPr>
          </a:p>
        </p:txBody>
      </p:sp>
      <p:pic>
        <p:nvPicPr>
          <p:cNvPr id="9" name="Picture 8">
            <a:extLst>
              <a:ext uri="{FF2B5EF4-FFF2-40B4-BE49-F238E27FC236}">
                <a16:creationId xmlns:a16="http://schemas.microsoft.com/office/drawing/2014/main" id="{9B799279-8E62-42FD-A875-A379D4D46CA7}"/>
              </a:ext>
            </a:extLst>
          </p:cNvPr>
          <p:cNvPicPr>
            <a:picLocks noChangeAspect="1"/>
          </p:cNvPicPr>
          <p:nvPr/>
        </p:nvPicPr>
        <p:blipFill>
          <a:blip r:embed="rId3"/>
          <a:stretch>
            <a:fillRect/>
          </a:stretch>
        </p:blipFill>
        <p:spPr>
          <a:xfrm>
            <a:off x="433599" y="290474"/>
            <a:ext cx="2636882" cy="734735"/>
          </a:xfrm>
          <a:prstGeom prst="rect">
            <a:avLst/>
          </a:prstGeom>
        </p:spPr>
      </p:pic>
      <p:pic>
        <p:nvPicPr>
          <p:cNvPr id="2" name="Picture 1">
            <a:extLst>
              <a:ext uri="{FF2B5EF4-FFF2-40B4-BE49-F238E27FC236}">
                <a16:creationId xmlns:a16="http://schemas.microsoft.com/office/drawing/2014/main" id="{19D5FF07-DD30-4EE7-9970-993040C1F651}"/>
              </a:ext>
            </a:extLst>
          </p:cNvPr>
          <p:cNvPicPr>
            <a:picLocks noChangeAspect="1"/>
          </p:cNvPicPr>
          <p:nvPr/>
        </p:nvPicPr>
        <p:blipFill>
          <a:blip r:embed="rId4"/>
          <a:stretch>
            <a:fillRect/>
          </a:stretch>
        </p:blipFill>
        <p:spPr>
          <a:xfrm>
            <a:off x="683240" y="5304354"/>
            <a:ext cx="1168336" cy="1168336"/>
          </a:xfrm>
          <a:prstGeom prst="rect">
            <a:avLst/>
          </a:prstGeom>
        </p:spPr>
      </p:pic>
      <p:sp>
        <p:nvSpPr>
          <p:cNvPr id="10" name="TextBox 9">
            <a:extLst>
              <a:ext uri="{FF2B5EF4-FFF2-40B4-BE49-F238E27FC236}">
                <a16:creationId xmlns:a16="http://schemas.microsoft.com/office/drawing/2014/main" id="{7543F87F-785A-485E-BAD2-4BB6B776DA1E}"/>
              </a:ext>
            </a:extLst>
          </p:cNvPr>
          <p:cNvSpPr txBox="1"/>
          <p:nvPr/>
        </p:nvSpPr>
        <p:spPr>
          <a:xfrm>
            <a:off x="3307913" y="1781175"/>
            <a:ext cx="502087" cy="369332"/>
          </a:xfrm>
          <a:prstGeom prst="rect">
            <a:avLst/>
          </a:prstGeom>
          <a:solidFill>
            <a:schemeClr val="bg1"/>
          </a:solidFill>
        </p:spPr>
        <p:txBody>
          <a:bodyPr wrap="square" rtlCol="0">
            <a:spAutoFit/>
          </a:bodyPr>
          <a:lstStyle/>
          <a:p>
            <a:endParaRPr lang="en-US" dirty="0"/>
          </a:p>
        </p:txBody>
      </p:sp>
      <p:pic>
        <p:nvPicPr>
          <p:cNvPr id="15" name="Picture 14">
            <a:extLst>
              <a:ext uri="{FF2B5EF4-FFF2-40B4-BE49-F238E27FC236}">
                <a16:creationId xmlns:a16="http://schemas.microsoft.com/office/drawing/2014/main" id="{8493008F-5F1C-4FE4-B275-5820564A9C41}"/>
              </a:ext>
            </a:extLst>
          </p:cNvPr>
          <p:cNvPicPr>
            <a:picLocks noChangeAspect="1"/>
          </p:cNvPicPr>
          <p:nvPr/>
        </p:nvPicPr>
        <p:blipFill>
          <a:blip r:embed="rId5"/>
          <a:stretch>
            <a:fillRect/>
          </a:stretch>
        </p:blipFill>
        <p:spPr>
          <a:xfrm>
            <a:off x="3518155" y="7061"/>
            <a:ext cx="4179168" cy="1771539"/>
          </a:xfrm>
          <a:prstGeom prst="rect">
            <a:avLst/>
          </a:prstGeom>
        </p:spPr>
      </p:pic>
      <p:sp>
        <p:nvSpPr>
          <p:cNvPr id="16" name="TextBox 15">
            <a:extLst>
              <a:ext uri="{FF2B5EF4-FFF2-40B4-BE49-F238E27FC236}">
                <a16:creationId xmlns:a16="http://schemas.microsoft.com/office/drawing/2014/main" id="{E6B22380-4891-4E7D-9CB6-AE5DD1FFCE18}"/>
              </a:ext>
            </a:extLst>
          </p:cNvPr>
          <p:cNvSpPr txBox="1"/>
          <p:nvPr/>
        </p:nvSpPr>
        <p:spPr>
          <a:xfrm>
            <a:off x="3518156" y="1628775"/>
            <a:ext cx="387094" cy="369332"/>
          </a:xfrm>
          <a:prstGeom prst="rect">
            <a:avLst/>
          </a:prstGeom>
          <a:solidFill>
            <a:schemeClr val="bg1"/>
          </a:solidFill>
        </p:spPr>
        <p:txBody>
          <a:bodyPr wrap="square" rtlCol="0">
            <a:spAutoFit/>
          </a:bodyPr>
          <a:lstStyle/>
          <a:p>
            <a:endParaRPr lang="en-US" dirty="0"/>
          </a:p>
        </p:txBody>
      </p:sp>
      <p:sp>
        <p:nvSpPr>
          <p:cNvPr id="17" name="TextBox 16">
            <a:extLst>
              <a:ext uri="{FF2B5EF4-FFF2-40B4-BE49-F238E27FC236}">
                <a16:creationId xmlns:a16="http://schemas.microsoft.com/office/drawing/2014/main" id="{1A155418-A805-4B89-8E6D-198C7E730BCB}"/>
              </a:ext>
            </a:extLst>
          </p:cNvPr>
          <p:cNvSpPr txBox="1"/>
          <p:nvPr/>
        </p:nvSpPr>
        <p:spPr>
          <a:xfrm>
            <a:off x="3905251" y="1741516"/>
            <a:ext cx="2686050" cy="226568"/>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52992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3D21F6-4600-4F72-9535-E283A979CA90}"/>
              </a:ext>
            </a:extLst>
          </p:cNvPr>
          <p:cNvSpPr>
            <a:spLocks noGrp="1"/>
          </p:cNvSpPr>
          <p:nvPr>
            <p:ph idx="1"/>
          </p:nvPr>
        </p:nvSpPr>
        <p:spPr/>
        <p:txBody>
          <a:bodyPr/>
          <a:lstStyle/>
          <a:p>
            <a:r>
              <a:rPr lang="en-US" sz="3600" dirty="0"/>
              <a:t>Contains: </a:t>
            </a:r>
          </a:p>
          <a:p>
            <a:pPr lvl="1"/>
            <a:r>
              <a:rPr lang="en-US" sz="3600" dirty="0"/>
              <a:t>Work done</a:t>
            </a:r>
          </a:p>
          <a:p>
            <a:pPr lvl="1"/>
            <a:r>
              <a:rPr lang="en-US" sz="3600" dirty="0"/>
              <a:t>Parts used</a:t>
            </a:r>
          </a:p>
          <a:p>
            <a:pPr lvl="1"/>
            <a:r>
              <a:rPr lang="en-US" sz="3600" dirty="0"/>
              <a:t>Time to complete each task</a:t>
            </a:r>
          </a:p>
          <a:p>
            <a:endParaRPr lang="en-US" dirty="0"/>
          </a:p>
        </p:txBody>
      </p:sp>
      <p:sp>
        <p:nvSpPr>
          <p:cNvPr id="3" name="Slide Number Placeholder 2">
            <a:extLst>
              <a:ext uri="{FF2B5EF4-FFF2-40B4-BE49-F238E27FC236}">
                <a16:creationId xmlns:a16="http://schemas.microsoft.com/office/drawing/2014/main" id="{E011DB13-8D3B-4A8E-A6D5-CBF12FF64845}"/>
              </a:ext>
            </a:extLst>
          </p:cNvPr>
          <p:cNvSpPr>
            <a:spLocks noGrp="1"/>
          </p:cNvSpPr>
          <p:nvPr>
            <p:ph type="sldNum" sz="quarter" idx="12"/>
          </p:nvPr>
        </p:nvSpPr>
        <p:spPr/>
        <p:txBody>
          <a:bodyPr/>
          <a:lstStyle/>
          <a:p>
            <a:pPr>
              <a:defRPr/>
            </a:pPr>
            <a:fld id="{A7E27838-1C13-4948-8E84-AB8DCF9A4D7D}" type="slidenum">
              <a:rPr lang="en-US" smtClean="0"/>
              <a:pPr>
                <a:defRPr/>
              </a:pPr>
              <a:t>10</a:t>
            </a:fld>
            <a:endParaRPr lang="en-US" dirty="0"/>
          </a:p>
        </p:txBody>
      </p:sp>
      <p:sp>
        <p:nvSpPr>
          <p:cNvPr id="4" name="Title 3">
            <a:extLst>
              <a:ext uri="{FF2B5EF4-FFF2-40B4-BE49-F238E27FC236}">
                <a16:creationId xmlns:a16="http://schemas.microsoft.com/office/drawing/2014/main" id="{A386D24D-3AA5-4750-8479-BE34C9C33C00}"/>
              </a:ext>
            </a:extLst>
          </p:cNvPr>
          <p:cNvSpPr>
            <a:spLocks noGrp="1"/>
          </p:cNvSpPr>
          <p:nvPr>
            <p:ph type="title"/>
          </p:nvPr>
        </p:nvSpPr>
        <p:spPr/>
        <p:txBody>
          <a:bodyPr/>
          <a:lstStyle/>
          <a:p>
            <a:r>
              <a:rPr lang="en-US" sz="5400" dirty="0"/>
              <a:t>Work Orders</a:t>
            </a:r>
          </a:p>
        </p:txBody>
      </p:sp>
    </p:spTree>
    <p:extLst>
      <p:ext uri="{BB962C8B-B14F-4D97-AF65-F5344CB8AC3E}">
        <p14:creationId xmlns:p14="http://schemas.microsoft.com/office/powerpoint/2010/main" val="3887497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3D21F6-4600-4F72-9535-E283A979CA90}"/>
              </a:ext>
            </a:extLst>
          </p:cNvPr>
          <p:cNvSpPr>
            <a:spLocks noGrp="1"/>
          </p:cNvSpPr>
          <p:nvPr>
            <p:ph idx="1"/>
          </p:nvPr>
        </p:nvSpPr>
        <p:spPr/>
        <p:txBody>
          <a:bodyPr/>
          <a:lstStyle/>
          <a:p>
            <a:r>
              <a:rPr lang="en-US" sz="3600" dirty="0"/>
              <a:t>What kind of work should have a work order?</a:t>
            </a:r>
          </a:p>
          <a:p>
            <a:pPr lvl="1"/>
            <a:r>
              <a:rPr lang="en-US" sz="3200" dirty="0"/>
              <a:t>Anything that you work on even small things</a:t>
            </a:r>
          </a:p>
          <a:p>
            <a:pPr lvl="1"/>
            <a:r>
              <a:rPr lang="en-US" sz="3200" dirty="0"/>
              <a:t>Example: patient monitor in room needing alarms adjusted. </a:t>
            </a:r>
            <a:endParaRPr lang="en-US" dirty="0"/>
          </a:p>
        </p:txBody>
      </p:sp>
      <p:sp>
        <p:nvSpPr>
          <p:cNvPr id="3" name="Slide Number Placeholder 2">
            <a:extLst>
              <a:ext uri="{FF2B5EF4-FFF2-40B4-BE49-F238E27FC236}">
                <a16:creationId xmlns:a16="http://schemas.microsoft.com/office/drawing/2014/main" id="{E011DB13-8D3B-4A8E-A6D5-CBF12FF64845}"/>
              </a:ext>
            </a:extLst>
          </p:cNvPr>
          <p:cNvSpPr>
            <a:spLocks noGrp="1"/>
          </p:cNvSpPr>
          <p:nvPr>
            <p:ph type="sldNum" sz="quarter" idx="12"/>
          </p:nvPr>
        </p:nvSpPr>
        <p:spPr/>
        <p:txBody>
          <a:bodyPr/>
          <a:lstStyle/>
          <a:p>
            <a:pPr>
              <a:defRPr/>
            </a:pPr>
            <a:fld id="{A7E27838-1C13-4948-8E84-AB8DCF9A4D7D}" type="slidenum">
              <a:rPr lang="en-US" smtClean="0"/>
              <a:pPr>
                <a:defRPr/>
              </a:pPr>
              <a:t>11</a:t>
            </a:fld>
            <a:endParaRPr lang="en-US" dirty="0"/>
          </a:p>
        </p:txBody>
      </p:sp>
      <p:sp>
        <p:nvSpPr>
          <p:cNvPr id="4" name="Title 3">
            <a:extLst>
              <a:ext uri="{FF2B5EF4-FFF2-40B4-BE49-F238E27FC236}">
                <a16:creationId xmlns:a16="http://schemas.microsoft.com/office/drawing/2014/main" id="{A386D24D-3AA5-4750-8479-BE34C9C33C00}"/>
              </a:ext>
            </a:extLst>
          </p:cNvPr>
          <p:cNvSpPr>
            <a:spLocks noGrp="1"/>
          </p:cNvSpPr>
          <p:nvPr>
            <p:ph type="title"/>
          </p:nvPr>
        </p:nvSpPr>
        <p:spPr/>
        <p:txBody>
          <a:bodyPr/>
          <a:lstStyle/>
          <a:p>
            <a:r>
              <a:rPr lang="en-US" sz="5400" dirty="0"/>
              <a:t>Work Orders</a:t>
            </a:r>
          </a:p>
        </p:txBody>
      </p:sp>
    </p:spTree>
    <p:extLst>
      <p:ext uri="{BB962C8B-B14F-4D97-AF65-F5344CB8AC3E}">
        <p14:creationId xmlns:p14="http://schemas.microsoft.com/office/powerpoint/2010/main" val="736360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3D21F6-4600-4F72-9535-E283A979CA90}"/>
              </a:ext>
            </a:extLst>
          </p:cNvPr>
          <p:cNvSpPr>
            <a:spLocks noGrp="1"/>
          </p:cNvSpPr>
          <p:nvPr>
            <p:ph idx="1"/>
          </p:nvPr>
        </p:nvSpPr>
        <p:spPr>
          <a:xfrm>
            <a:off x="837763" y="1004889"/>
            <a:ext cx="10512862" cy="3720306"/>
          </a:xfrm>
        </p:spPr>
        <p:txBody>
          <a:bodyPr/>
          <a:lstStyle/>
          <a:p>
            <a:r>
              <a:rPr lang="en-US" sz="1800" dirty="0"/>
              <a:t>Time to complete- each task </a:t>
            </a:r>
          </a:p>
          <a:p>
            <a:r>
              <a:rPr lang="en-US" sz="1800" dirty="0"/>
              <a:t>Pick up from user/department/customer </a:t>
            </a:r>
          </a:p>
          <a:p>
            <a:r>
              <a:rPr lang="en-US" sz="1800" dirty="0"/>
              <a:t>Open Work Order- in CMMS (computerized maintenance management system)</a:t>
            </a:r>
          </a:p>
          <a:p>
            <a:r>
              <a:rPr lang="en-US" sz="1800" dirty="0"/>
              <a:t>Problem solve/Troubleshoot</a:t>
            </a:r>
          </a:p>
          <a:p>
            <a:r>
              <a:rPr lang="en-US" sz="1800" dirty="0"/>
              <a:t>Get Return Materials Authorization (RMA)- Pack and ship for repair</a:t>
            </a:r>
          </a:p>
          <a:p>
            <a:r>
              <a:rPr lang="en-US" sz="1800" dirty="0"/>
              <a:t>Parts ordering</a:t>
            </a:r>
          </a:p>
          <a:p>
            <a:r>
              <a:rPr lang="en-US" sz="1800" dirty="0"/>
              <a:t>Parts install</a:t>
            </a:r>
          </a:p>
          <a:p>
            <a:r>
              <a:rPr lang="en-US" sz="1800" dirty="0"/>
              <a:t>Receive back from repair</a:t>
            </a:r>
          </a:p>
          <a:p>
            <a:r>
              <a:rPr lang="en-US" sz="1800" dirty="0"/>
              <a:t>Calibration/configuration</a:t>
            </a:r>
          </a:p>
          <a:p>
            <a:r>
              <a:rPr lang="en-US" sz="1800" dirty="0"/>
              <a:t>Performance testing </a:t>
            </a:r>
          </a:p>
          <a:p>
            <a:r>
              <a:rPr lang="en-US" sz="1800" dirty="0"/>
              <a:t>Close Work Order</a:t>
            </a:r>
          </a:p>
          <a:p>
            <a:r>
              <a:rPr lang="en-US" sz="1800" dirty="0"/>
              <a:t>Return to user/department/customer</a:t>
            </a:r>
          </a:p>
          <a:p>
            <a:r>
              <a:rPr lang="en-US" sz="1800" dirty="0"/>
              <a:t>Travel Time</a:t>
            </a:r>
          </a:p>
          <a:p>
            <a:endParaRPr lang="en-US" dirty="0"/>
          </a:p>
        </p:txBody>
      </p:sp>
      <p:sp>
        <p:nvSpPr>
          <p:cNvPr id="3" name="Slide Number Placeholder 2">
            <a:extLst>
              <a:ext uri="{FF2B5EF4-FFF2-40B4-BE49-F238E27FC236}">
                <a16:creationId xmlns:a16="http://schemas.microsoft.com/office/drawing/2014/main" id="{E011DB13-8D3B-4A8E-A6D5-CBF12FF64845}"/>
              </a:ext>
            </a:extLst>
          </p:cNvPr>
          <p:cNvSpPr>
            <a:spLocks noGrp="1"/>
          </p:cNvSpPr>
          <p:nvPr>
            <p:ph type="sldNum" sz="quarter" idx="12"/>
          </p:nvPr>
        </p:nvSpPr>
        <p:spPr/>
        <p:txBody>
          <a:bodyPr/>
          <a:lstStyle/>
          <a:p>
            <a:pPr>
              <a:defRPr/>
            </a:pPr>
            <a:fld id="{A7E27838-1C13-4948-8E84-AB8DCF9A4D7D}" type="slidenum">
              <a:rPr lang="en-US" smtClean="0"/>
              <a:pPr>
                <a:defRPr/>
              </a:pPr>
              <a:t>12</a:t>
            </a:fld>
            <a:endParaRPr lang="en-US" dirty="0"/>
          </a:p>
        </p:txBody>
      </p:sp>
      <p:sp>
        <p:nvSpPr>
          <p:cNvPr id="4" name="Title 3">
            <a:extLst>
              <a:ext uri="{FF2B5EF4-FFF2-40B4-BE49-F238E27FC236}">
                <a16:creationId xmlns:a16="http://schemas.microsoft.com/office/drawing/2014/main" id="{A386D24D-3AA5-4750-8479-BE34C9C33C00}"/>
              </a:ext>
            </a:extLst>
          </p:cNvPr>
          <p:cNvSpPr>
            <a:spLocks noGrp="1"/>
          </p:cNvSpPr>
          <p:nvPr>
            <p:ph type="title"/>
          </p:nvPr>
        </p:nvSpPr>
        <p:spPr>
          <a:xfrm>
            <a:off x="837763" y="207168"/>
            <a:ext cx="10512862" cy="797721"/>
          </a:xfrm>
        </p:spPr>
        <p:txBody>
          <a:bodyPr/>
          <a:lstStyle/>
          <a:p>
            <a:r>
              <a:rPr lang="en-US" sz="5400" dirty="0"/>
              <a:t>Work Orders- Tasks/Time</a:t>
            </a:r>
          </a:p>
        </p:txBody>
      </p:sp>
    </p:spTree>
    <p:extLst>
      <p:ext uri="{BB962C8B-B14F-4D97-AF65-F5344CB8AC3E}">
        <p14:creationId xmlns:p14="http://schemas.microsoft.com/office/powerpoint/2010/main" val="2510301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3D21F6-4600-4F72-9535-E283A979CA90}"/>
              </a:ext>
            </a:extLst>
          </p:cNvPr>
          <p:cNvSpPr>
            <a:spLocks noGrp="1"/>
          </p:cNvSpPr>
          <p:nvPr>
            <p:ph idx="1"/>
          </p:nvPr>
        </p:nvSpPr>
        <p:spPr>
          <a:xfrm>
            <a:off x="837982" y="1187451"/>
            <a:ext cx="10512862" cy="3720306"/>
          </a:xfrm>
        </p:spPr>
        <p:txBody>
          <a:bodyPr/>
          <a:lstStyle/>
          <a:p>
            <a:r>
              <a:rPr lang="en-US" sz="3600" dirty="0"/>
              <a:t>Wording for repair work orders (comments)</a:t>
            </a:r>
          </a:p>
          <a:p>
            <a:pPr lvl="1"/>
            <a:r>
              <a:rPr lang="en-US" sz="3600" dirty="0"/>
              <a:t>What should be included?</a:t>
            </a:r>
          </a:p>
          <a:p>
            <a:pPr lvl="2"/>
            <a:r>
              <a:rPr lang="en-US" sz="3600" dirty="0"/>
              <a:t>Performance tested</a:t>
            </a:r>
          </a:p>
          <a:p>
            <a:pPr lvl="2"/>
            <a:r>
              <a:rPr lang="en-US" sz="3600" dirty="0"/>
              <a:t> Function tested</a:t>
            </a:r>
          </a:p>
          <a:p>
            <a:pPr lvl="2"/>
            <a:r>
              <a:rPr lang="en-US" sz="3600" dirty="0"/>
              <a:t> Meets performance specs</a:t>
            </a:r>
          </a:p>
          <a:p>
            <a:pPr lvl="2"/>
            <a:r>
              <a:rPr lang="en-US" sz="3600" dirty="0"/>
              <a:t> No further action needed</a:t>
            </a:r>
          </a:p>
          <a:p>
            <a:pPr lvl="2"/>
            <a:r>
              <a:rPr lang="en-US" sz="3600" dirty="0"/>
              <a:t> Ready to use</a:t>
            </a:r>
          </a:p>
          <a:p>
            <a:pPr lvl="2"/>
            <a:r>
              <a:rPr lang="en-US" sz="3600" dirty="0"/>
              <a:t>Return to Service</a:t>
            </a:r>
          </a:p>
        </p:txBody>
      </p:sp>
      <p:sp>
        <p:nvSpPr>
          <p:cNvPr id="3" name="Slide Number Placeholder 2">
            <a:extLst>
              <a:ext uri="{FF2B5EF4-FFF2-40B4-BE49-F238E27FC236}">
                <a16:creationId xmlns:a16="http://schemas.microsoft.com/office/drawing/2014/main" id="{E011DB13-8D3B-4A8E-A6D5-CBF12FF64845}"/>
              </a:ext>
            </a:extLst>
          </p:cNvPr>
          <p:cNvSpPr>
            <a:spLocks noGrp="1"/>
          </p:cNvSpPr>
          <p:nvPr>
            <p:ph type="sldNum" sz="quarter" idx="12"/>
          </p:nvPr>
        </p:nvSpPr>
        <p:spPr/>
        <p:txBody>
          <a:bodyPr/>
          <a:lstStyle/>
          <a:p>
            <a:pPr>
              <a:defRPr/>
            </a:pPr>
            <a:fld id="{A7E27838-1C13-4948-8E84-AB8DCF9A4D7D}" type="slidenum">
              <a:rPr lang="en-US" smtClean="0"/>
              <a:pPr>
                <a:defRPr/>
              </a:pPr>
              <a:t>13</a:t>
            </a:fld>
            <a:endParaRPr lang="en-US" dirty="0"/>
          </a:p>
        </p:txBody>
      </p:sp>
      <p:sp>
        <p:nvSpPr>
          <p:cNvPr id="4" name="Title 3">
            <a:extLst>
              <a:ext uri="{FF2B5EF4-FFF2-40B4-BE49-F238E27FC236}">
                <a16:creationId xmlns:a16="http://schemas.microsoft.com/office/drawing/2014/main" id="{A386D24D-3AA5-4750-8479-BE34C9C33C00}"/>
              </a:ext>
            </a:extLst>
          </p:cNvPr>
          <p:cNvSpPr>
            <a:spLocks noGrp="1"/>
          </p:cNvSpPr>
          <p:nvPr>
            <p:ph type="title"/>
          </p:nvPr>
        </p:nvSpPr>
        <p:spPr>
          <a:xfrm>
            <a:off x="837982" y="292893"/>
            <a:ext cx="10512862" cy="797721"/>
          </a:xfrm>
        </p:spPr>
        <p:txBody>
          <a:bodyPr/>
          <a:lstStyle/>
          <a:p>
            <a:r>
              <a:rPr lang="en-US" sz="5400" dirty="0"/>
              <a:t>Work Orders- Repair	</a:t>
            </a:r>
          </a:p>
        </p:txBody>
      </p:sp>
    </p:spTree>
    <p:extLst>
      <p:ext uri="{BB962C8B-B14F-4D97-AF65-F5344CB8AC3E}">
        <p14:creationId xmlns:p14="http://schemas.microsoft.com/office/powerpoint/2010/main" val="1053279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023005-FBDE-4F3A-89A3-809A12420A53}"/>
              </a:ext>
            </a:extLst>
          </p:cNvPr>
          <p:cNvSpPr>
            <a:spLocks noGrp="1"/>
          </p:cNvSpPr>
          <p:nvPr>
            <p:ph idx="1"/>
          </p:nvPr>
        </p:nvSpPr>
        <p:spPr>
          <a:xfrm>
            <a:off x="837763" y="1025922"/>
            <a:ext cx="10512862" cy="3720306"/>
          </a:xfrm>
        </p:spPr>
        <p:txBody>
          <a:bodyPr/>
          <a:lstStyle/>
          <a:p>
            <a:r>
              <a:rPr lang="en-US" sz="3600" dirty="0"/>
              <a:t>Wording for PM work orders</a:t>
            </a:r>
          </a:p>
          <a:p>
            <a:pPr lvl="1"/>
            <a:r>
              <a:rPr lang="en-US" sz="3600" dirty="0"/>
              <a:t>Completed PM procedure to ensure normal system operation</a:t>
            </a:r>
          </a:p>
          <a:p>
            <a:pPr lvl="1"/>
            <a:r>
              <a:rPr lang="en-US" sz="3600" dirty="0"/>
              <a:t> Installed parts/PM kit as required</a:t>
            </a:r>
          </a:p>
          <a:p>
            <a:pPr lvl="1"/>
            <a:r>
              <a:rPr lang="en-US" sz="3600" dirty="0"/>
              <a:t>The system is functioning normally, and no further action is required</a:t>
            </a:r>
          </a:p>
          <a:p>
            <a:pPr lvl="1"/>
            <a:r>
              <a:rPr lang="en-US" sz="3600" dirty="0"/>
              <a:t>Operational/Functional check – passed </a:t>
            </a:r>
          </a:p>
          <a:p>
            <a:pPr lvl="1"/>
            <a:r>
              <a:rPr lang="en-US" sz="3600" dirty="0"/>
              <a:t>Ready to use</a:t>
            </a:r>
          </a:p>
          <a:p>
            <a:pPr lvl="1"/>
            <a:r>
              <a:rPr lang="en-US" sz="3600" dirty="0"/>
              <a:t>Return to service</a:t>
            </a:r>
          </a:p>
          <a:p>
            <a:endParaRPr lang="en-US" dirty="0"/>
          </a:p>
        </p:txBody>
      </p:sp>
      <p:sp>
        <p:nvSpPr>
          <p:cNvPr id="3" name="Slide Number Placeholder 2">
            <a:extLst>
              <a:ext uri="{FF2B5EF4-FFF2-40B4-BE49-F238E27FC236}">
                <a16:creationId xmlns:a16="http://schemas.microsoft.com/office/drawing/2014/main" id="{35C38661-513B-4B51-A4FE-64C7986E1E3A}"/>
              </a:ext>
            </a:extLst>
          </p:cNvPr>
          <p:cNvSpPr>
            <a:spLocks noGrp="1"/>
          </p:cNvSpPr>
          <p:nvPr>
            <p:ph type="sldNum" sz="quarter" idx="12"/>
          </p:nvPr>
        </p:nvSpPr>
        <p:spPr/>
        <p:txBody>
          <a:bodyPr/>
          <a:lstStyle/>
          <a:p>
            <a:pPr>
              <a:defRPr/>
            </a:pPr>
            <a:fld id="{A7E27838-1C13-4948-8E84-AB8DCF9A4D7D}" type="slidenum">
              <a:rPr lang="en-US" smtClean="0"/>
              <a:pPr>
                <a:defRPr/>
              </a:pPr>
              <a:t>14</a:t>
            </a:fld>
            <a:endParaRPr lang="en-US" dirty="0"/>
          </a:p>
        </p:txBody>
      </p:sp>
      <p:sp>
        <p:nvSpPr>
          <p:cNvPr id="4" name="Title 3">
            <a:extLst>
              <a:ext uri="{FF2B5EF4-FFF2-40B4-BE49-F238E27FC236}">
                <a16:creationId xmlns:a16="http://schemas.microsoft.com/office/drawing/2014/main" id="{79284946-60BD-4A77-B6FB-2A5402E68BA5}"/>
              </a:ext>
            </a:extLst>
          </p:cNvPr>
          <p:cNvSpPr>
            <a:spLocks noGrp="1"/>
          </p:cNvSpPr>
          <p:nvPr>
            <p:ph type="title"/>
          </p:nvPr>
        </p:nvSpPr>
        <p:spPr>
          <a:xfrm>
            <a:off x="837763" y="224731"/>
            <a:ext cx="10512862" cy="797721"/>
          </a:xfrm>
        </p:spPr>
        <p:txBody>
          <a:bodyPr/>
          <a:lstStyle/>
          <a:p>
            <a:r>
              <a:rPr lang="en-US" sz="5400" dirty="0"/>
              <a:t>Work Orders- PM</a:t>
            </a:r>
          </a:p>
        </p:txBody>
      </p:sp>
    </p:spTree>
    <p:extLst>
      <p:ext uri="{BB962C8B-B14F-4D97-AF65-F5344CB8AC3E}">
        <p14:creationId xmlns:p14="http://schemas.microsoft.com/office/powerpoint/2010/main" val="470019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48C37D-8903-4D34-AC6A-2F6E60C1831E}"/>
              </a:ext>
            </a:extLst>
          </p:cNvPr>
          <p:cNvSpPr>
            <a:spLocks noGrp="1"/>
          </p:cNvSpPr>
          <p:nvPr>
            <p:ph idx="1"/>
          </p:nvPr>
        </p:nvSpPr>
        <p:spPr>
          <a:xfrm>
            <a:off x="837763" y="1196976"/>
            <a:ext cx="10512862" cy="3720306"/>
          </a:xfrm>
        </p:spPr>
        <p:txBody>
          <a:bodyPr/>
          <a:lstStyle/>
          <a:p>
            <a:r>
              <a:rPr lang="en-US" sz="3200" dirty="0"/>
              <a:t>Operational/Functional check out </a:t>
            </a:r>
          </a:p>
          <a:p>
            <a:r>
              <a:rPr lang="en-US" sz="3200" dirty="0"/>
              <a:t>Review service history for similar problems</a:t>
            </a:r>
          </a:p>
          <a:p>
            <a:r>
              <a:rPr lang="en-US" sz="3200" dirty="0"/>
              <a:t>No problems found- note in work order</a:t>
            </a:r>
          </a:p>
          <a:p>
            <a:r>
              <a:rPr lang="en-US" sz="3200" dirty="0"/>
              <a:t>Unable to duplicate described problem/failure</a:t>
            </a:r>
          </a:p>
          <a:p>
            <a:r>
              <a:rPr lang="en-US" sz="3200" dirty="0"/>
              <a:t>Possible intermittent problem </a:t>
            </a:r>
          </a:p>
          <a:p>
            <a:r>
              <a:rPr lang="en-US" sz="3200" dirty="0"/>
              <a:t>Possible operator use problem</a:t>
            </a:r>
          </a:p>
          <a:p>
            <a:r>
              <a:rPr lang="en-US" sz="3200" dirty="0"/>
              <a:t>Return to service </a:t>
            </a:r>
          </a:p>
          <a:p>
            <a:r>
              <a:rPr lang="en-US" sz="3200" dirty="0"/>
              <a:t>Ready to use- no further action needed/required</a:t>
            </a:r>
          </a:p>
          <a:p>
            <a:endParaRPr lang="en-US" dirty="0"/>
          </a:p>
        </p:txBody>
      </p:sp>
      <p:sp>
        <p:nvSpPr>
          <p:cNvPr id="3" name="Slide Number Placeholder 2">
            <a:extLst>
              <a:ext uri="{FF2B5EF4-FFF2-40B4-BE49-F238E27FC236}">
                <a16:creationId xmlns:a16="http://schemas.microsoft.com/office/drawing/2014/main" id="{5B5C50D5-B789-47C5-81B1-93F0558DF252}"/>
              </a:ext>
            </a:extLst>
          </p:cNvPr>
          <p:cNvSpPr>
            <a:spLocks noGrp="1"/>
          </p:cNvSpPr>
          <p:nvPr>
            <p:ph type="sldNum" sz="quarter" idx="12"/>
          </p:nvPr>
        </p:nvSpPr>
        <p:spPr/>
        <p:txBody>
          <a:bodyPr/>
          <a:lstStyle/>
          <a:p>
            <a:pPr>
              <a:defRPr/>
            </a:pPr>
            <a:fld id="{A7E27838-1C13-4948-8E84-AB8DCF9A4D7D}" type="slidenum">
              <a:rPr lang="en-US" smtClean="0"/>
              <a:pPr>
                <a:defRPr/>
              </a:pPr>
              <a:t>15</a:t>
            </a:fld>
            <a:endParaRPr lang="en-US" dirty="0"/>
          </a:p>
        </p:txBody>
      </p:sp>
      <p:sp>
        <p:nvSpPr>
          <p:cNvPr id="4" name="Title 3">
            <a:extLst>
              <a:ext uri="{FF2B5EF4-FFF2-40B4-BE49-F238E27FC236}">
                <a16:creationId xmlns:a16="http://schemas.microsoft.com/office/drawing/2014/main" id="{32EED91B-951E-41C5-A312-586EDF058AE5}"/>
              </a:ext>
            </a:extLst>
          </p:cNvPr>
          <p:cNvSpPr>
            <a:spLocks noGrp="1"/>
          </p:cNvSpPr>
          <p:nvPr>
            <p:ph type="title"/>
          </p:nvPr>
        </p:nvSpPr>
        <p:spPr>
          <a:xfrm>
            <a:off x="238125" y="207168"/>
            <a:ext cx="11858625" cy="797721"/>
          </a:xfrm>
        </p:spPr>
        <p:txBody>
          <a:bodyPr/>
          <a:lstStyle/>
          <a:p>
            <a:r>
              <a:rPr lang="en-US" sz="5400" dirty="0"/>
              <a:t>Work Orders- No Problem Found</a:t>
            </a:r>
          </a:p>
        </p:txBody>
      </p:sp>
    </p:spTree>
    <p:extLst>
      <p:ext uri="{BB962C8B-B14F-4D97-AF65-F5344CB8AC3E}">
        <p14:creationId xmlns:p14="http://schemas.microsoft.com/office/powerpoint/2010/main" val="2269585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3B57F3-79DE-4DCA-9E80-FCEEC594440A}"/>
              </a:ext>
            </a:extLst>
          </p:cNvPr>
          <p:cNvSpPr>
            <a:spLocks noGrp="1"/>
          </p:cNvSpPr>
          <p:nvPr>
            <p:ph idx="1"/>
          </p:nvPr>
        </p:nvSpPr>
        <p:spPr>
          <a:xfrm>
            <a:off x="837763" y="835026"/>
            <a:ext cx="10512862" cy="3720306"/>
          </a:xfrm>
        </p:spPr>
        <p:txBody>
          <a:bodyPr/>
          <a:lstStyle/>
          <a:p>
            <a:r>
              <a:rPr lang="en-US" dirty="0"/>
              <a:t>Operational/Functional check out</a:t>
            </a:r>
          </a:p>
          <a:p>
            <a:r>
              <a:rPr lang="en-US" dirty="0"/>
              <a:t>Failure is due to physical harm/abuse/preventable harm</a:t>
            </a:r>
          </a:p>
          <a:p>
            <a:r>
              <a:rPr lang="en-US" dirty="0"/>
              <a:t>Return to manufacturer for repair </a:t>
            </a:r>
          </a:p>
          <a:p>
            <a:r>
              <a:rPr lang="en-US" dirty="0"/>
              <a:t>Return to third party repair service company</a:t>
            </a:r>
          </a:p>
          <a:p>
            <a:r>
              <a:rPr lang="en-US" dirty="0"/>
              <a:t>Replace broken pieces/parts</a:t>
            </a:r>
          </a:p>
          <a:p>
            <a:r>
              <a:rPr lang="en-US" dirty="0"/>
              <a:t>Configuration- example – drug library</a:t>
            </a:r>
          </a:p>
          <a:p>
            <a:r>
              <a:rPr lang="en-US" dirty="0"/>
              <a:t>Calibration</a:t>
            </a:r>
          </a:p>
          <a:p>
            <a:r>
              <a:rPr lang="en-US" dirty="0"/>
              <a:t>Performance/Operation tested</a:t>
            </a:r>
          </a:p>
          <a:p>
            <a:r>
              <a:rPr lang="en-US" dirty="0"/>
              <a:t>No further action required</a:t>
            </a:r>
          </a:p>
          <a:p>
            <a:r>
              <a:rPr lang="en-US" dirty="0"/>
              <a:t>Return to Service </a:t>
            </a:r>
          </a:p>
          <a:p>
            <a:endParaRPr lang="en-US" dirty="0"/>
          </a:p>
        </p:txBody>
      </p:sp>
      <p:sp>
        <p:nvSpPr>
          <p:cNvPr id="3" name="Slide Number Placeholder 2">
            <a:extLst>
              <a:ext uri="{FF2B5EF4-FFF2-40B4-BE49-F238E27FC236}">
                <a16:creationId xmlns:a16="http://schemas.microsoft.com/office/drawing/2014/main" id="{0B1BA88E-A321-43FF-B45C-4E9CBE381EE3}"/>
              </a:ext>
            </a:extLst>
          </p:cNvPr>
          <p:cNvSpPr>
            <a:spLocks noGrp="1"/>
          </p:cNvSpPr>
          <p:nvPr>
            <p:ph type="sldNum" sz="quarter" idx="12"/>
          </p:nvPr>
        </p:nvSpPr>
        <p:spPr/>
        <p:txBody>
          <a:bodyPr/>
          <a:lstStyle/>
          <a:p>
            <a:pPr>
              <a:defRPr/>
            </a:pPr>
            <a:fld id="{A7E27838-1C13-4948-8E84-AB8DCF9A4D7D}" type="slidenum">
              <a:rPr lang="en-US" smtClean="0"/>
              <a:pPr>
                <a:defRPr/>
              </a:pPr>
              <a:t>16</a:t>
            </a:fld>
            <a:endParaRPr lang="en-US" dirty="0"/>
          </a:p>
        </p:txBody>
      </p:sp>
      <p:sp>
        <p:nvSpPr>
          <p:cNvPr id="4" name="Title 3">
            <a:extLst>
              <a:ext uri="{FF2B5EF4-FFF2-40B4-BE49-F238E27FC236}">
                <a16:creationId xmlns:a16="http://schemas.microsoft.com/office/drawing/2014/main" id="{85DF01EB-9A56-4ACE-89F4-58EB1AC6B71D}"/>
              </a:ext>
            </a:extLst>
          </p:cNvPr>
          <p:cNvSpPr>
            <a:spLocks noGrp="1"/>
          </p:cNvSpPr>
          <p:nvPr>
            <p:ph type="title"/>
          </p:nvPr>
        </p:nvSpPr>
        <p:spPr>
          <a:xfrm>
            <a:off x="254000" y="128240"/>
            <a:ext cx="11934825" cy="797721"/>
          </a:xfrm>
        </p:spPr>
        <p:txBody>
          <a:bodyPr/>
          <a:lstStyle/>
          <a:p>
            <a:r>
              <a:rPr lang="en-US" sz="4400" dirty="0"/>
              <a:t>Work Orders- Abuse/Preventable Harm</a:t>
            </a:r>
          </a:p>
        </p:txBody>
      </p:sp>
    </p:spTree>
    <p:extLst>
      <p:ext uri="{BB962C8B-B14F-4D97-AF65-F5344CB8AC3E}">
        <p14:creationId xmlns:p14="http://schemas.microsoft.com/office/powerpoint/2010/main" val="1249463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2EC7E4-1E51-4EF9-8201-819945040A96}"/>
              </a:ext>
            </a:extLst>
          </p:cNvPr>
          <p:cNvSpPr>
            <a:spLocks noGrp="1"/>
          </p:cNvSpPr>
          <p:nvPr>
            <p:ph idx="1"/>
          </p:nvPr>
        </p:nvSpPr>
        <p:spPr>
          <a:xfrm>
            <a:off x="837763" y="1177926"/>
            <a:ext cx="10512862" cy="3720306"/>
          </a:xfrm>
        </p:spPr>
        <p:txBody>
          <a:bodyPr/>
          <a:lstStyle/>
          <a:p>
            <a:r>
              <a:rPr lang="en-US" sz="2800" dirty="0"/>
              <a:t>Attach any documentation given by an outside service</a:t>
            </a:r>
          </a:p>
          <a:p>
            <a:r>
              <a:rPr lang="en-US" sz="2800" dirty="0"/>
              <a:t>This includes manufacturer repair </a:t>
            </a:r>
          </a:p>
          <a:p>
            <a:r>
              <a:rPr lang="en-US" sz="2800" dirty="0"/>
              <a:t>Third party service documentation</a:t>
            </a:r>
          </a:p>
          <a:p>
            <a:r>
              <a:rPr lang="en-US" sz="2800" dirty="0"/>
              <a:t>This is in addition to any work you did on the work order such as:</a:t>
            </a:r>
          </a:p>
          <a:p>
            <a:r>
              <a:rPr lang="en-US" sz="2800" dirty="0"/>
              <a:t>Initial check out</a:t>
            </a:r>
          </a:p>
          <a:p>
            <a:r>
              <a:rPr lang="en-US" sz="2800" dirty="0"/>
              <a:t>Calling for RMA</a:t>
            </a:r>
          </a:p>
          <a:p>
            <a:r>
              <a:rPr lang="en-US" sz="2800" dirty="0"/>
              <a:t>Labeling, packing and shipping </a:t>
            </a:r>
          </a:p>
          <a:p>
            <a:r>
              <a:rPr lang="en-US" sz="2800" dirty="0"/>
              <a:t>Check out upon return</a:t>
            </a:r>
          </a:p>
          <a:p>
            <a:r>
              <a:rPr lang="en-US" sz="2800" dirty="0"/>
              <a:t>Etc. See previous notes</a:t>
            </a:r>
          </a:p>
        </p:txBody>
      </p:sp>
      <p:sp>
        <p:nvSpPr>
          <p:cNvPr id="3" name="Slide Number Placeholder 2">
            <a:extLst>
              <a:ext uri="{FF2B5EF4-FFF2-40B4-BE49-F238E27FC236}">
                <a16:creationId xmlns:a16="http://schemas.microsoft.com/office/drawing/2014/main" id="{4F685223-EB1A-467C-B3F7-5ACE89D4E34B}"/>
              </a:ext>
            </a:extLst>
          </p:cNvPr>
          <p:cNvSpPr>
            <a:spLocks noGrp="1"/>
          </p:cNvSpPr>
          <p:nvPr>
            <p:ph type="sldNum" sz="quarter" idx="12"/>
          </p:nvPr>
        </p:nvSpPr>
        <p:spPr/>
        <p:txBody>
          <a:bodyPr/>
          <a:lstStyle/>
          <a:p>
            <a:pPr>
              <a:defRPr/>
            </a:pPr>
            <a:fld id="{A7E27838-1C13-4948-8E84-AB8DCF9A4D7D}" type="slidenum">
              <a:rPr lang="en-US" smtClean="0"/>
              <a:pPr>
                <a:defRPr/>
              </a:pPr>
              <a:t>17</a:t>
            </a:fld>
            <a:endParaRPr lang="en-US" dirty="0"/>
          </a:p>
        </p:txBody>
      </p:sp>
      <p:sp>
        <p:nvSpPr>
          <p:cNvPr id="4" name="Title 3">
            <a:extLst>
              <a:ext uri="{FF2B5EF4-FFF2-40B4-BE49-F238E27FC236}">
                <a16:creationId xmlns:a16="http://schemas.microsoft.com/office/drawing/2014/main" id="{5C51E091-7603-448D-83D6-A8FE36BE6A50}"/>
              </a:ext>
            </a:extLst>
          </p:cNvPr>
          <p:cNvSpPr>
            <a:spLocks noGrp="1"/>
          </p:cNvSpPr>
          <p:nvPr>
            <p:ph type="title"/>
          </p:nvPr>
        </p:nvSpPr>
        <p:spPr>
          <a:xfrm>
            <a:off x="733425" y="292893"/>
            <a:ext cx="10903169" cy="797721"/>
          </a:xfrm>
        </p:spPr>
        <p:txBody>
          <a:bodyPr/>
          <a:lstStyle/>
          <a:p>
            <a:r>
              <a:rPr lang="en-US" sz="5400" dirty="0"/>
              <a:t>Work Orders- Outside Service </a:t>
            </a:r>
          </a:p>
        </p:txBody>
      </p:sp>
    </p:spTree>
    <p:extLst>
      <p:ext uri="{BB962C8B-B14F-4D97-AF65-F5344CB8AC3E}">
        <p14:creationId xmlns:p14="http://schemas.microsoft.com/office/powerpoint/2010/main" val="1901729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398CD3-D9DB-47BC-A609-E049A17D2E03}"/>
              </a:ext>
            </a:extLst>
          </p:cNvPr>
          <p:cNvSpPr>
            <a:spLocks noGrp="1"/>
          </p:cNvSpPr>
          <p:nvPr>
            <p:ph idx="1"/>
          </p:nvPr>
        </p:nvSpPr>
        <p:spPr>
          <a:xfrm>
            <a:off x="837763" y="1444626"/>
            <a:ext cx="10512862" cy="3720306"/>
          </a:xfrm>
        </p:spPr>
        <p:txBody>
          <a:bodyPr/>
          <a:lstStyle/>
          <a:p>
            <a:r>
              <a:rPr lang="en-US" sz="2800" dirty="0"/>
              <a:t>Close/complete work orders AS SOON AS POSSIBLE! </a:t>
            </a:r>
          </a:p>
          <a:p>
            <a:r>
              <a:rPr lang="en-US" sz="2800" dirty="0"/>
              <a:t>Try to do CMMS entry daily or even as you go by the minute</a:t>
            </a:r>
          </a:p>
          <a:p>
            <a:r>
              <a:rPr lang="en-US" sz="2800" dirty="0"/>
              <a:t>There is a clock ticking whether it is evident to you or not. </a:t>
            </a:r>
          </a:p>
          <a:p>
            <a:r>
              <a:rPr lang="en-US" sz="2800" dirty="0"/>
              <a:t>This counts toward completed PMs and total repair time.</a:t>
            </a:r>
          </a:p>
          <a:p>
            <a:r>
              <a:rPr lang="en-US" sz="2800" dirty="0"/>
              <a:t>If you wait to close/complete, then it will be difficult to accurately document what work you did. </a:t>
            </a:r>
          </a:p>
          <a:p>
            <a:r>
              <a:rPr lang="en-US" sz="2800" dirty="0"/>
              <a:t>Management wants work orders closed to accurately reflect of the department's “dashboard” </a:t>
            </a:r>
          </a:p>
          <a:p>
            <a:endParaRPr lang="en-US" dirty="0"/>
          </a:p>
        </p:txBody>
      </p:sp>
      <p:sp>
        <p:nvSpPr>
          <p:cNvPr id="3" name="Slide Number Placeholder 2">
            <a:extLst>
              <a:ext uri="{FF2B5EF4-FFF2-40B4-BE49-F238E27FC236}">
                <a16:creationId xmlns:a16="http://schemas.microsoft.com/office/drawing/2014/main" id="{128E66F9-805F-41C1-92B1-998BB0D687DE}"/>
              </a:ext>
            </a:extLst>
          </p:cNvPr>
          <p:cNvSpPr>
            <a:spLocks noGrp="1"/>
          </p:cNvSpPr>
          <p:nvPr>
            <p:ph type="sldNum" sz="quarter" idx="12"/>
          </p:nvPr>
        </p:nvSpPr>
        <p:spPr/>
        <p:txBody>
          <a:bodyPr/>
          <a:lstStyle/>
          <a:p>
            <a:pPr>
              <a:defRPr/>
            </a:pPr>
            <a:fld id="{A7E27838-1C13-4948-8E84-AB8DCF9A4D7D}" type="slidenum">
              <a:rPr lang="en-US" smtClean="0"/>
              <a:pPr>
                <a:defRPr/>
              </a:pPr>
              <a:t>18</a:t>
            </a:fld>
            <a:endParaRPr lang="en-US" dirty="0"/>
          </a:p>
        </p:txBody>
      </p:sp>
      <p:sp>
        <p:nvSpPr>
          <p:cNvPr id="4" name="Title 3">
            <a:extLst>
              <a:ext uri="{FF2B5EF4-FFF2-40B4-BE49-F238E27FC236}">
                <a16:creationId xmlns:a16="http://schemas.microsoft.com/office/drawing/2014/main" id="{9858EEC9-6C3B-4B95-9A55-C860421DB3D5}"/>
              </a:ext>
            </a:extLst>
          </p:cNvPr>
          <p:cNvSpPr>
            <a:spLocks noGrp="1"/>
          </p:cNvSpPr>
          <p:nvPr>
            <p:ph type="title"/>
          </p:nvPr>
        </p:nvSpPr>
        <p:spPr>
          <a:xfrm>
            <a:off x="837763" y="245268"/>
            <a:ext cx="10512862" cy="797721"/>
          </a:xfrm>
        </p:spPr>
        <p:txBody>
          <a:bodyPr/>
          <a:lstStyle/>
          <a:p>
            <a:r>
              <a:rPr lang="en-US" sz="5400" dirty="0"/>
              <a:t>Work Orders- timing</a:t>
            </a:r>
          </a:p>
        </p:txBody>
      </p:sp>
    </p:spTree>
    <p:extLst>
      <p:ext uri="{BB962C8B-B14F-4D97-AF65-F5344CB8AC3E}">
        <p14:creationId xmlns:p14="http://schemas.microsoft.com/office/powerpoint/2010/main" val="1772501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DAAE5B-A0D1-4D05-B1D3-663D7157305D}"/>
              </a:ext>
            </a:extLst>
          </p:cNvPr>
          <p:cNvSpPr>
            <a:spLocks noGrp="1"/>
          </p:cNvSpPr>
          <p:nvPr>
            <p:ph idx="1"/>
          </p:nvPr>
        </p:nvSpPr>
        <p:spPr/>
        <p:txBody>
          <a:bodyPr/>
          <a:lstStyle/>
          <a:p>
            <a:r>
              <a:rPr lang="en-US" sz="3200" dirty="0"/>
              <a:t>PM Completion Percentage</a:t>
            </a:r>
          </a:p>
          <a:p>
            <a:r>
              <a:rPr lang="en-US" sz="3200" dirty="0"/>
              <a:t>Time Management </a:t>
            </a:r>
          </a:p>
          <a:p>
            <a:r>
              <a:rPr lang="en-US" sz="3200" dirty="0"/>
              <a:t>Average Repair Time</a:t>
            </a:r>
          </a:p>
          <a:p>
            <a:r>
              <a:rPr lang="en-US" sz="3200" dirty="0"/>
              <a:t>Total Time to Repair</a:t>
            </a:r>
          </a:p>
          <a:p>
            <a:r>
              <a:rPr lang="en-US" sz="3200" dirty="0"/>
              <a:t>Cost of repairs- labor and parts</a:t>
            </a:r>
          </a:p>
          <a:p>
            <a:r>
              <a:rPr lang="en-US" sz="3200" dirty="0"/>
              <a:t>Work Order Analysis </a:t>
            </a:r>
          </a:p>
          <a:p>
            <a:endParaRPr lang="en-US" dirty="0"/>
          </a:p>
        </p:txBody>
      </p:sp>
      <p:sp>
        <p:nvSpPr>
          <p:cNvPr id="3" name="Slide Number Placeholder 2">
            <a:extLst>
              <a:ext uri="{FF2B5EF4-FFF2-40B4-BE49-F238E27FC236}">
                <a16:creationId xmlns:a16="http://schemas.microsoft.com/office/drawing/2014/main" id="{0DA27DD4-9D7D-42A2-AD1E-E697A8E2CA36}"/>
              </a:ext>
            </a:extLst>
          </p:cNvPr>
          <p:cNvSpPr>
            <a:spLocks noGrp="1"/>
          </p:cNvSpPr>
          <p:nvPr>
            <p:ph type="sldNum" sz="quarter" idx="12"/>
          </p:nvPr>
        </p:nvSpPr>
        <p:spPr/>
        <p:txBody>
          <a:bodyPr/>
          <a:lstStyle/>
          <a:p>
            <a:pPr>
              <a:defRPr/>
            </a:pPr>
            <a:fld id="{A7E27838-1C13-4948-8E84-AB8DCF9A4D7D}" type="slidenum">
              <a:rPr lang="en-US" smtClean="0"/>
              <a:pPr>
                <a:defRPr/>
              </a:pPr>
              <a:t>19</a:t>
            </a:fld>
            <a:endParaRPr lang="en-US" dirty="0"/>
          </a:p>
        </p:txBody>
      </p:sp>
      <p:sp>
        <p:nvSpPr>
          <p:cNvPr id="4" name="Title 3">
            <a:extLst>
              <a:ext uri="{FF2B5EF4-FFF2-40B4-BE49-F238E27FC236}">
                <a16:creationId xmlns:a16="http://schemas.microsoft.com/office/drawing/2014/main" id="{FF5C75CA-AB33-4FA9-85FA-146928B81FFE}"/>
              </a:ext>
            </a:extLst>
          </p:cNvPr>
          <p:cNvSpPr>
            <a:spLocks noGrp="1"/>
          </p:cNvSpPr>
          <p:nvPr>
            <p:ph type="title"/>
          </p:nvPr>
        </p:nvSpPr>
        <p:spPr/>
        <p:txBody>
          <a:bodyPr/>
          <a:lstStyle/>
          <a:p>
            <a:r>
              <a:rPr lang="en-US" sz="5400" dirty="0"/>
              <a:t>HTM Measurement Metrics</a:t>
            </a:r>
          </a:p>
        </p:txBody>
      </p:sp>
    </p:spTree>
    <p:extLst>
      <p:ext uri="{BB962C8B-B14F-4D97-AF65-F5344CB8AC3E}">
        <p14:creationId xmlns:p14="http://schemas.microsoft.com/office/powerpoint/2010/main" val="1527515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C2D9EB24-6473-4EEC-9C94-E87DFF9CC76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54818" y="881089"/>
            <a:ext cx="3879188" cy="4162127"/>
          </a:xfrm>
          <a:prstGeom prst="rect">
            <a:avLst/>
          </a:prstGeom>
        </p:spPr>
      </p:pic>
      <p:pic>
        <p:nvPicPr>
          <p:cNvPr id="2" name="Picture 1" descr="A picture containing drawing&#10;&#10;Description automatically generated">
            <a:extLst>
              <a:ext uri="{FF2B5EF4-FFF2-40B4-BE49-F238E27FC236}">
                <a16:creationId xmlns:a16="http://schemas.microsoft.com/office/drawing/2014/main" id="{0F797E3A-4208-0441-80F3-77AFC400EFAF}"/>
              </a:ext>
            </a:extLst>
          </p:cNvPr>
          <p:cNvPicPr>
            <a:picLocks noChangeAspect="1"/>
          </p:cNvPicPr>
          <p:nvPr/>
        </p:nvPicPr>
        <p:blipFill>
          <a:blip r:embed="rId4"/>
          <a:stretch>
            <a:fillRect/>
          </a:stretch>
        </p:blipFill>
        <p:spPr>
          <a:xfrm>
            <a:off x="3174" y="-281490"/>
            <a:ext cx="12185651" cy="7138597"/>
          </a:xfrm>
          <a:prstGeom prst="rect">
            <a:avLst/>
          </a:prstGeom>
        </p:spPr>
      </p:pic>
      <p:sp>
        <p:nvSpPr>
          <p:cNvPr id="6" name="TextBox 5">
            <a:extLst>
              <a:ext uri="{FF2B5EF4-FFF2-40B4-BE49-F238E27FC236}">
                <a16:creationId xmlns:a16="http://schemas.microsoft.com/office/drawing/2014/main" id="{33A2D930-95B7-6F46-A215-526E71950A0D}"/>
              </a:ext>
            </a:extLst>
          </p:cNvPr>
          <p:cNvSpPr txBox="1"/>
          <p:nvPr/>
        </p:nvSpPr>
        <p:spPr>
          <a:xfrm>
            <a:off x="1094711" y="7702350"/>
            <a:ext cx="10124843" cy="369236"/>
          </a:xfrm>
          <a:prstGeom prst="rect">
            <a:avLst/>
          </a:prstGeom>
          <a:noFill/>
        </p:spPr>
        <p:txBody>
          <a:bodyPr wrap="square" rtlCol="0">
            <a:spAutoFit/>
          </a:bodyPr>
          <a:lstStyle/>
          <a:p>
            <a:r>
              <a:rPr lang="en-US" sz="900"/>
              <a:t>Right click gray area and select </a:t>
            </a:r>
            <a:r>
              <a:rPr lang="en-US" sz="900" b="1"/>
              <a:t>Change Picture &gt; from File</a:t>
            </a:r>
            <a:r>
              <a:rPr lang="en-US" sz="900"/>
              <a:t>. Select your portrait and press </a:t>
            </a:r>
            <a:r>
              <a:rPr lang="en-US" sz="900" b="1"/>
              <a:t>Insert</a:t>
            </a:r>
            <a:r>
              <a:rPr lang="en-US" sz="900"/>
              <a:t>. Grab the corner of your image and drag to adjust size. To change the position of your image, grab the bounding edge of your picture and drag into position. If you accidentally select a different layer you can simply press tab until your image is reselected.</a:t>
            </a:r>
          </a:p>
        </p:txBody>
      </p:sp>
      <p:cxnSp>
        <p:nvCxnSpPr>
          <p:cNvPr id="7" name="Straight Arrow Connector 6">
            <a:extLst>
              <a:ext uri="{FF2B5EF4-FFF2-40B4-BE49-F238E27FC236}">
                <a16:creationId xmlns:a16="http://schemas.microsoft.com/office/drawing/2014/main" id="{AE7D963C-9970-AC4A-984D-202CFF8D0CB6}"/>
              </a:ext>
            </a:extLst>
          </p:cNvPr>
          <p:cNvCxnSpPr/>
          <p:nvPr/>
        </p:nvCxnSpPr>
        <p:spPr>
          <a:xfrm flipV="1">
            <a:off x="2747391" y="7306693"/>
            <a:ext cx="461891" cy="395657"/>
          </a:xfrm>
          <a:prstGeom prst="straightConnector1">
            <a:avLst/>
          </a:prstGeom>
          <a:ln>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F03F513-E977-4D23-8451-51534953334A}"/>
              </a:ext>
            </a:extLst>
          </p:cNvPr>
          <p:cNvSpPr txBox="1"/>
          <p:nvPr/>
        </p:nvSpPr>
        <p:spPr>
          <a:xfrm>
            <a:off x="1580687" y="-1561444"/>
            <a:ext cx="10124843" cy="369236"/>
          </a:xfrm>
          <a:prstGeom prst="rect">
            <a:avLst/>
          </a:prstGeom>
          <a:noFill/>
        </p:spPr>
        <p:txBody>
          <a:bodyPr wrap="square" rtlCol="0">
            <a:spAutoFit/>
          </a:bodyPr>
          <a:lstStyle/>
          <a:p>
            <a:r>
              <a:rPr lang="en-US" sz="900"/>
              <a:t>Right click gray area and select </a:t>
            </a:r>
            <a:r>
              <a:rPr lang="en-US" sz="900" b="1"/>
              <a:t>Change Picture &gt; from File</a:t>
            </a:r>
            <a:r>
              <a:rPr lang="en-US" sz="900"/>
              <a:t>. Select your portrait and press </a:t>
            </a:r>
            <a:r>
              <a:rPr lang="en-US" sz="900" b="1"/>
              <a:t>Insert</a:t>
            </a:r>
            <a:r>
              <a:rPr lang="en-US" sz="900"/>
              <a:t>. Grab the corner of your image and drag to adjust size. To change the position of your image, grab the bounding edge of your picture and drag into position. If you accidentally select a different layer you can simply press tab until your image is reselected.</a:t>
            </a:r>
          </a:p>
        </p:txBody>
      </p:sp>
      <p:cxnSp>
        <p:nvCxnSpPr>
          <p:cNvPr id="9" name="Straight Arrow Connector 8">
            <a:extLst>
              <a:ext uri="{FF2B5EF4-FFF2-40B4-BE49-F238E27FC236}">
                <a16:creationId xmlns:a16="http://schemas.microsoft.com/office/drawing/2014/main" id="{EDEE9397-D40A-4500-836B-A6CA027BFA79}"/>
              </a:ext>
            </a:extLst>
          </p:cNvPr>
          <p:cNvCxnSpPr>
            <a:cxnSpLocks/>
          </p:cNvCxnSpPr>
          <p:nvPr/>
        </p:nvCxnSpPr>
        <p:spPr>
          <a:xfrm>
            <a:off x="1742395" y="-361741"/>
            <a:ext cx="768857" cy="187660"/>
          </a:xfrm>
          <a:prstGeom prst="straightConnector1">
            <a:avLst/>
          </a:prstGeom>
          <a:ln>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0459B0F-8770-4149-8213-6F495041A7CF}"/>
              </a:ext>
            </a:extLst>
          </p:cNvPr>
          <p:cNvSpPr txBox="1"/>
          <p:nvPr/>
        </p:nvSpPr>
        <p:spPr>
          <a:xfrm>
            <a:off x="-67542" y="5237449"/>
            <a:ext cx="12185651" cy="1097450"/>
          </a:xfrm>
          <a:prstGeom prst="rect">
            <a:avLst/>
          </a:prstGeom>
          <a:noFill/>
        </p:spPr>
        <p:txBody>
          <a:bodyPr wrap="square" lIns="45708" tIns="22854" rIns="45708" bIns="22854" rtlCol="0" anchor="t">
            <a:spAutoFit/>
          </a:bodyPr>
          <a:lstStyle/>
          <a:p>
            <a:pPr algn="ctr">
              <a:lnSpc>
                <a:spcPts val="4078"/>
              </a:lnSpc>
            </a:pPr>
            <a:r>
              <a:rPr lang="en-US" sz="4399" b="1" dirty="0">
                <a:solidFill>
                  <a:schemeClr val="bg1"/>
                </a:solidFill>
                <a:latin typeface="Poppins"/>
                <a:cs typeface="Poppins"/>
              </a:rPr>
              <a:t>AL GRESCH</a:t>
            </a:r>
            <a:endParaRPr lang="en-US" sz="900" dirty="0"/>
          </a:p>
          <a:p>
            <a:pPr algn="ctr">
              <a:lnSpc>
                <a:spcPts val="4078"/>
              </a:lnSpc>
            </a:pPr>
            <a:r>
              <a:rPr lang="en-US" sz="3574" dirty="0">
                <a:solidFill>
                  <a:schemeClr val="bg1"/>
                </a:solidFill>
                <a:latin typeface="Poppins"/>
                <a:cs typeface="Poppins"/>
              </a:rPr>
              <a:t>Vice President, Healthcare Strategy at </a:t>
            </a:r>
            <a:r>
              <a:rPr lang="en-US" sz="3574" dirty="0" err="1">
                <a:solidFill>
                  <a:schemeClr val="bg1"/>
                </a:solidFill>
                <a:latin typeface="Poppins"/>
                <a:cs typeface="Poppins"/>
              </a:rPr>
              <a:t>Accruent</a:t>
            </a:r>
            <a:endParaRPr lang="en-US" sz="3574" dirty="0">
              <a:solidFill>
                <a:schemeClr val="bg1"/>
              </a:solidFill>
              <a:latin typeface="Poppins"/>
              <a:cs typeface="Poppins"/>
            </a:endParaRPr>
          </a:p>
        </p:txBody>
      </p:sp>
    </p:spTree>
    <p:extLst>
      <p:ext uri="{BB962C8B-B14F-4D97-AF65-F5344CB8AC3E}">
        <p14:creationId xmlns:p14="http://schemas.microsoft.com/office/powerpoint/2010/main" val="34110450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81CC6C-133C-4EA1-B6FC-585AD4885DA0}"/>
              </a:ext>
            </a:extLst>
          </p:cNvPr>
          <p:cNvSpPr>
            <a:spLocks noGrp="1"/>
          </p:cNvSpPr>
          <p:nvPr>
            <p:ph idx="1"/>
          </p:nvPr>
        </p:nvSpPr>
        <p:spPr/>
        <p:txBody>
          <a:bodyPr/>
          <a:lstStyle/>
          <a:p>
            <a:r>
              <a:rPr lang="en-US" sz="3200" dirty="0"/>
              <a:t>How many of your PMs you get done in the period they are assigned</a:t>
            </a:r>
          </a:p>
          <a:p>
            <a:r>
              <a:rPr lang="en-US" sz="3200" dirty="0"/>
              <a:t>Factors-</a:t>
            </a:r>
          </a:p>
          <a:p>
            <a:pPr lvl="1"/>
            <a:r>
              <a:rPr lang="en-US" sz="3200" dirty="0"/>
              <a:t>Cannot locate</a:t>
            </a:r>
          </a:p>
          <a:p>
            <a:pPr lvl="1"/>
            <a:r>
              <a:rPr lang="en-US" sz="3200" dirty="0"/>
              <a:t>In use</a:t>
            </a:r>
          </a:p>
          <a:p>
            <a:pPr lvl="1"/>
            <a:r>
              <a:rPr lang="en-US" sz="3200" dirty="0"/>
              <a:t>Salvaged</a:t>
            </a:r>
          </a:p>
          <a:p>
            <a:pPr lvl="1"/>
            <a:r>
              <a:rPr lang="en-US" sz="3200" dirty="0"/>
              <a:t>Storage</a:t>
            </a:r>
          </a:p>
        </p:txBody>
      </p:sp>
      <p:sp>
        <p:nvSpPr>
          <p:cNvPr id="3" name="Slide Number Placeholder 2">
            <a:extLst>
              <a:ext uri="{FF2B5EF4-FFF2-40B4-BE49-F238E27FC236}">
                <a16:creationId xmlns:a16="http://schemas.microsoft.com/office/drawing/2014/main" id="{BB559048-CA91-468F-A6B8-4C4C347D10D7}"/>
              </a:ext>
            </a:extLst>
          </p:cNvPr>
          <p:cNvSpPr>
            <a:spLocks noGrp="1"/>
          </p:cNvSpPr>
          <p:nvPr>
            <p:ph type="sldNum" sz="quarter" idx="12"/>
          </p:nvPr>
        </p:nvSpPr>
        <p:spPr/>
        <p:txBody>
          <a:bodyPr/>
          <a:lstStyle/>
          <a:p>
            <a:pPr>
              <a:defRPr/>
            </a:pPr>
            <a:fld id="{A7E27838-1C13-4948-8E84-AB8DCF9A4D7D}" type="slidenum">
              <a:rPr lang="en-US" smtClean="0"/>
              <a:pPr>
                <a:defRPr/>
              </a:pPr>
              <a:t>20</a:t>
            </a:fld>
            <a:endParaRPr lang="en-US" dirty="0"/>
          </a:p>
        </p:txBody>
      </p:sp>
      <p:sp>
        <p:nvSpPr>
          <p:cNvPr id="4" name="Title 3">
            <a:extLst>
              <a:ext uri="{FF2B5EF4-FFF2-40B4-BE49-F238E27FC236}">
                <a16:creationId xmlns:a16="http://schemas.microsoft.com/office/drawing/2014/main" id="{615B26F1-F507-42D3-BB4D-42DE7FC6403F}"/>
              </a:ext>
            </a:extLst>
          </p:cNvPr>
          <p:cNvSpPr>
            <a:spLocks noGrp="1"/>
          </p:cNvSpPr>
          <p:nvPr>
            <p:ph type="title"/>
          </p:nvPr>
        </p:nvSpPr>
        <p:spPr/>
        <p:txBody>
          <a:bodyPr/>
          <a:lstStyle/>
          <a:p>
            <a:r>
              <a:rPr lang="en-US" sz="5400" dirty="0"/>
              <a:t>PM Completion Percentage</a:t>
            </a:r>
          </a:p>
        </p:txBody>
      </p:sp>
    </p:spTree>
    <p:extLst>
      <p:ext uri="{BB962C8B-B14F-4D97-AF65-F5344CB8AC3E}">
        <p14:creationId xmlns:p14="http://schemas.microsoft.com/office/powerpoint/2010/main" val="362635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FCFD41-CF6E-4374-B4B9-6E9204F2EA89}"/>
              </a:ext>
            </a:extLst>
          </p:cNvPr>
          <p:cNvSpPr>
            <a:spLocks noGrp="1"/>
          </p:cNvSpPr>
          <p:nvPr>
            <p:ph idx="1"/>
          </p:nvPr>
        </p:nvSpPr>
        <p:spPr>
          <a:xfrm>
            <a:off x="837763" y="1130301"/>
            <a:ext cx="10512862" cy="3720306"/>
          </a:xfrm>
        </p:spPr>
        <p:txBody>
          <a:bodyPr/>
          <a:lstStyle/>
          <a:p>
            <a:r>
              <a:rPr lang="en-US" sz="2400" dirty="0"/>
              <a:t>This tells management what you are doing throughout your day</a:t>
            </a:r>
          </a:p>
          <a:p>
            <a:r>
              <a:rPr lang="en-US" sz="2400" dirty="0"/>
              <a:t>Time to complete PMs</a:t>
            </a:r>
          </a:p>
          <a:p>
            <a:r>
              <a:rPr lang="en-US" sz="2400" dirty="0"/>
              <a:t>Time to complete repairs</a:t>
            </a:r>
          </a:p>
          <a:p>
            <a:r>
              <a:rPr lang="en-US" sz="2400" dirty="0"/>
              <a:t>Time for meetings</a:t>
            </a:r>
          </a:p>
          <a:p>
            <a:r>
              <a:rPr lang="en-US" sz="2400" dirty="0"/>
              <a:t>Time for professional development</a:t>
            </a:r>
          </a:p>
          <a:p>
            <a:r>
              <a:rPr lang="en-US" sz="2400" dirty="0"/>
              <a:t>Time for whatever else you do during the day</a:t>
            </a:r>
          </a:p>
          <a:p>
            <a:r>
              <a:rPr lang="en-US" sz="2400" dirty="0"/>
              <a:t>Usually, management will be looking at how many hours out of a day you have “booked” or accounted for. </a:t>
            </a:r>
          </a:p>
          <a:p>
            <a:r>
              <a:rPr lang="en-US" sz="2400" dirty="0"/>
              <a:t>You might have a department goal?</a:t>
            </a:r>
          </a:p>
          <a:p>
            <a:r>
              <a:rPr lang="en-US" sz="2400" dirty="0"/>
              <a:t>Usually, management will want you to account for most of your 8-hour day on workorders</a:t>
            </a:r>
          </a:p>
          <a:p>
            <a:endParaRPr lang="en-US" dirty="0"/>
          </a:p>
        </p:txBody>
      </p:sp>
      <p:sp>
        <p:nvSpPr>
          <p:cNvPr id="3" name="Slide Number Placeholder 2">
            <a:extLst>
              <a:ext uri="{FF2B5EF4-FFF2-40B4-BE49-F238E27FC236}">
                <a16:creationId xmlns:a16="http://schemas.microsoft.com/office/drawing/2014/main" id="{829874F6-F110-4187-9650-6F540858E628}"/>
              </a:ext>
            </a:extLst>
          </p:cNvPr>
          <p:cNvSpPr>
            <a:spLocks noGrp="1"/>
          </p:cNvSpPr>
          <p:nvPr>
            <p:ph type="sldNum" sz="quarter" idx="12"/>
          </p:nvPr>
        </p:nvSpPr>
        <p:spPr/>
        <p:txBody>
          <a:bodyPr/>
          <a:lstStyle/>
          <a:p>
            <a:pPr>
              <a:defRPr/>
            </a:pPr>
            <a:fld id="{A7E27838-1C13-4948-8E84-AB8DCF9A4D7D}" type="slidenum">
              <a:rPr lang="en-US" smtClean="0"/>
              <a:pPr>
                <a:defRPr/>
              </a:pPr>
              <a:t>21</a:t>
            </a:fld>
            <a:endParaRPr lang="en-US" dirty="0"/>
          </a:p>
        </p:txBody>
      </p:sp>
      <p:sp>
        <p:nvSpPr>
          <p:cNvPr id="4" name="Title 3">
            <a:extLst>
              <a:ext uri="{FF2B5EF4-FFF2-40B4-BE49-F238E27FC236}">
                <a16:creationId xmlns:a16="http://schemas.microsoft.com/office/drawing/2014/main" id="{30246D8A-3C1D-4C7F-B5C5-980ADF0915B1}"/>
              </a:ext>
            </a:extLst>
          </p:cNvPr>
          <p:cNvSpPr>
            <a:spLocks noGrp="1"/>
          </p:cNvSpPr>
          <p:nvPr>
            <p:ph type="title"/>
          </p:nvPr>
        </p:nvSpPr>
        <p:spPr>
          <a:xfrm>
            <a:off x="837763" y="235743"/>
            <a:ext cx="10512862" cy="797721"/>
          </a:xfrm>
        </p:spPr>
        <p:txBody>
          <a:bodyPr/>
          <a:lstStyle/>
          <a:p>
            <a:r>
              <a:rPr lang="en-US" sz="5400" dirty="0"/>
              <a:t>Time Management</a:t>
            </a:r>
          </a:p>
        </p:txBody>
      </p:sp>
      <p:pic>
        <p:nvPicPr>
          <p:cNvPr id="5" name="Picture 4">
            <a:extLst>
              <a:ext uri="{FF2B5EF4-FFF2-40B4-BE49-F238E27FC236}">
                <a16:creationId xmlns:a16="http://schemas.microsoft.com/office/drawing/2014/main" id="{15C71B09-B441-4C96-A134-D1642FD1576E}"/>
              </a:ext>
            </a:extLst>
          </p:cNvPr>
          <p:cNvPicPr>
            <a:picLocks noChangeAspect="1"/>
          </p:cNvPicPr>
          <p:nvPr/>
        </p:nvPicPr>
        <p:blipFill>
          <a:blip r:embed="rId2"/>
          <a:stretch>
            <a:fillRect/>
          </a:stretch>
        </p:blipFill>
        <p:spPr>
          <a:xfrm>
            <a:off x="9673694" y="472231"/>
            <a:ext cx="2413531" cy="3214823"/>
          </a:xfrm>
          <a:prstGeom prst="rect">
            <a:avLst/>
          </a:prstGeom>
        </p:spPr>
      </p:pic>
    </p:spTree>
    <p:extLst>
      <p:ext uri="{BB962C8B-B14F-4D97-AF65-F5344CB8AC3E}">
        <p14:creationId xmlns:p14="http://schemas.microsoft.com/office/powerpoint/2010/main" val="1609226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F19995-86C0-4B74-9537-9A470D761695}"/>
              </a:ext>
            </a:extLst>
          </p:cNvPr>
          <p:cNvSpPr>
            <a:spLocks noGrp="1"/>
          </p:cNvSpPr>
          <p:nvPr>
            <p:ph idx="1"/>
          </p:nvPr>
        </p:nvSpPr>
        <p:spPr>
          <a:xfrm>
            <a:off x="837763" y="1568847"/>
            <a:ext cx="10512862" cy="3720306"/>
          </a:xfrm>
        </p:spPr>
        <p:txBody>
          <a:bodyPr/>
          <a:lstStyle/>
          <a:p>
            <a:r>
              <a:rPr lang="en-US" sz="2400" dirty="0"/>
              <a:t>PMs</a:t>
            </a:r>
          </a:p>
          <a:p>
            <a:r>
              <a:rPr lang="en-US" sz="2400" dirty="0"/>
              <a:t>Divide up time for PMs completed</a:t>
            </a:r>
          </a:p>
          <a:p>
            <a:r>
              <a:rPr lang="en-US" sz="2400" dirty="0"/>
              <a:t>Some PMs take longer to do than others</a:t>
            </a:r>
          </a:p>
          <a:p>
            <a:r>
              <a:rPr lang="en-US" sz="2400" dirty="0"/>
              <a:t>Does your workplace have standard times for PMs? If so use them</a:t>
            </a:r>
          </a:p>
          <a:p>
            <a:r>
              <a:rPr lang="en-US" sz="2400" dirty="0"/>
              <a:t>Time for ordering PM parts</a:t>
            </a:r>
          </a:p>
          <a:p>
            <a:r>
              <a:rPr lang="en-US" sz="2400" dirty="0"/>
              <a:t>Time for looking for PMs that are due even though they weren’t completed.</a:t>
            </a:r>
          </a:p>
          <a:p>
            <a:r>
              <a:rPr lang="en-US" sz="2400" dirty="0"/>
              <a:t>If PM is done by vendor count the time to set up the call with vendor</a:t>
            </a:r>
          </a:p>
          <a:p>
            <a:r>
              <a:rPr lang="en-US" sz="2400" dirty="0"/>
              <a:t>Time to meet the vendor and show them to the equipment.</a:t>
            </a:r>
          </a:p>
          <a:p>
            <a:r>
              <a:rPr lang="en-US" sz="2400" dirty="0"/>
              <a:t>Time to get the PM report from vendor and post it and complete PM</a:t>
            </a:r>
          </a:p>
          <a:p>
            <a:endParaRPr lang="en-US" dirty="0"/>
          </a:p>
        </p:txBody>
      </p:sp>
      <p:sp>
        <p:nvSpPr>
          <p:cNvPr id="3" name="Slide Number Placeholder 2">
            <a:extLst>
              <a:ext uri="{FF2B5EF4-FFF2-40B4-BE49-F238E27FC236}">
                <a16:creationId xmlns:a16="http://schemas.microsoft.com/office/drawing/2014/main" id="{3FF8726B-0956-4F5B-A489-264AAD18B07A}"/>
              </a:ext>
            </a:extLst>
          </p:cNvPr>
          <p:cNvSpPr>
            <a:spLocks noGrp="1"/>
          </p:cNvSpPr>
          <p:nvPr>
            <p:ph type="sldNum" sz="quarter" idx="12"/>
          </p:nvPr>
        </p:nvSpPr>
        <p:spPr/>
        <p:txBody>
          <a:bodyPr/>
          <a:lstStyle/>
          <a:p>
            <a:pPr>
              <a:defRPr/>
            </a:pPr>
            <a:fld id="{A7E27838-1C13-4948-8E84-AB8DCF9A4D7D}" type="slidenum">
              <a:rPr lang="en-US" smtClean="0"/>
              <a:pPr>
                <a:defRPr/>
              </a:pPr>
              <a:t>22</a:t>
            </a:fld>
            <a:endParaRPr lang="en-US" dirty="0"/>
          </a:p>
        </p:txBody>
      </p:sp>
      <p:sp>
        <p:nvSpPr>
          <p:cNvPr id="4" name="Title 3">
            <a:extLst>
              <a:ext uri="{FF2B5EF4-FFF2-40B4-BE49-F238E27FC236}">
                <a16:creationId xmlns:a16="http://schemas.microsoft.com/office/drawing/2014/main" id="{CC99B2FA-4908-4FE9-9A73-49E3B854D127}"/>
              </a:ext>
            </a:extLst>
          </p:cNvPr>
          <p:cNvSpPr>
            <a:spLocks noGrp="1"/>
          </p:cNvSpPr>
          <p:nvPr>
            <p:ph type="title"/>
          </p:nvPr>
        </p:nvSpPr>
        <p:spPr>
          <a:xfrm>
            <a:off x="837982" y="235743"/>
            <a:ext cx="10512862" cy="797721"/>
          </a:xfrm>
        </p:spPr>
        <p:txBody>
          <a:bodyPr/>
          <a:lstStyle/>
          <a:p>
            <a:r>
              <a:rPr lang="en-US" sz="5400" dirty="0"/>
              <a:t>Time Management</a:t>
            </a:r>
          </a:p>
        </p:txBody>
      </p:sp>
      <p:pic>
        <p:nvPicPr>
          <p:cNvPr id="5" name="Picture 4">
            <a:extLst>
              <a:ext uri="{FF2B5EF4-FFF2-40B4-BE49-F238E27FC236}">
                <a16:creationId xmlns:a16="http://schemas.microsoft.com/office/drawing/2014/main" id="{BC457CFD-E5D4-46C8-8839-5A3F147130C3}"/>
              </a:ext>
            </a:extLst>
          </p:cNvPr>
          <p:cNvPicPr>
            <a:picLocks noChangeAspect="1"/>
          </p:cNvPicPr>
          <p:nvPr/>
        </p:nvPicPr>
        <p:blipFill>
          <a:blip r:embed="rId2"/>
          <a:stretch>
            <a:fillRect/>
          </a:stretch>
        </p:blipFill>
        <p:spPr>
          <a:xfrm>
            <a:off x="9734550" y="63993"/>
            <a:ext cx="2142790" cy="2858770"/>
          </a:xfrm>
          <a:prstGeom prst="rect">
            <a:avLst/>
          </a:prstGeom>
        </p:spPr>
      </p:pic>
    </p:spTree>
    <p:extLst>
      <p:ext uri="{BB962C8B-B14F-4D97-AF65-F5344CB8AC3E}">
        <p14:creationId xmlns:p14="http://schemas.microsoft.com/office/powerpoint/2010/main" val="3236264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0C55A2-3311-4D24-B074-B4C6AAAF62F7}"/>
              </a:ext>
            </a:extLst>
          </p:cNvPr>
          <p:cNvSpPr>
            <a:spLocks noGrp="1"/>
          </p:cNvSpPr>
          <p:nvPr>
            <p:ph idx="1"/>
          </p:nvPr>
        </p:nvSpPr>
        <p:spPr>
          <a:xfrm>
            <a:off x="837982" y="1825626"/>
            <a:ext cx="9048968" cy="3720306"/>
          </a:xfrm>
        </p:spPr>
        <p:txBody>
          <a:bodyPr/>
          <a:lstStyle/>
          <a:p>
            <a:r>
              <a:rPr lang="en-US" sz="2800" dirty="0"/>
              <a:t>This is an area where a lot of techs get in trouble!!!  </a:t>
            </a:r>
          </a:p>
          <a:p>
            <a:r>
              <a:rPr lang="en-US" sz="2800" dirty="0"/>
              <a:t>If everyone is doing this correctly it can make management’s job easier</a:t>
            </a:r>
          </a:p>
          <a:p>
            <a:r>
              <a:rPr lang="en-US" sz="2800" dirty="0"/>
              <a:t>This can help factor into adding staffing</a:t>
            </a:r>
          </a:p>
          <a:p>
            <a:r>
              <a:rPr lang="en-US" sz="2800" dirty="0"/>
              <a:t>Look at time consuming tasks and look for solutions to reduce</a:t>
            </a:r>
          </a:p>
          <a:p>
            <a:endParaRPr lang="en-US" dirty="0"/>
          </a:p>
        </p:txBody>
      </p:sp>
      <p:sp>
        <p:nvSpPr>
          <p:cNvPr id="3" name="Slide Number Placeholder 2">
            <a:extLst>
              <a:ext uri="{FF2B5EF4-FFF2-40B4-BE49-F238E27FC236}">
                <a16:creationId xmlns:a16="http://schemas.microsoft.com/office/drawing/2014/main" id="{495C735E-F83C-4E9A-A0FB-8CE376C3B2B6}"/>
              </a:ext>
            </a:extLst>
          </p:cNvPr>
          <p:cNvSpPr>
            <a:spLocks noGrp="1"/>
          </p:cNvSpPr>
          <p:nvPr>
            <p:ph type="sldNum" sz="quarter" idx="12"/>
          </p:nvPr>
        </p:nvSpPr>
        <p:spPr/>
        <p:txBody>
          <a:bodyPr/>
          <a:lstStyle/>
          <a:p>
            <a:pPr>
              <a:defRPr/>
            </a:pPr>
            <a:fld id="{A7E27838-1C13-4948-8E84-AB8DCF9A4D7D}" type="slidenum">
              <a:rPr lang="en-US" smtClean="0"/>
              <a:pPr>
                <a:defRPr/>
              </a:pPr>
              <a:t>23</a:t>
            </a:fld>
            <a:endParaRPr lang="en-US" dirty="0"/>
          </a:p>
        </p:txBody>
      </p:sp>
      <p:sp>
        <p:nvSpPr>
          <p:cNvPr id="4" name="Title 3">
            <a:extLst>
              <a:ext uri="{FF2B5EF4-FFF2-40B4-BE49-F238E27FC236}">
                <a16:creationId xmlns:a16="http://schemas.microsoft.com/office/drawing/2014/main" id="{006F511C-4572-4A32-901D-390763D77296}"/>
              </a:ext>
            </a:extLst>
          </p:cNvPr>
          <p:cNvSpPr>
            <a:spLocks noGrp="1"/>
          </p:cNvSpPr>
          <p:nvPr>
            <p:ph type="title"/>
          </p:nvPr>
        </p:nvSpPr>
        <p:spPr>
          <a:xfrm>
            <a:off x="837982" y="283368"/>
            <a:ext cx="10512862" cy="797721"/>
          </a:xfrm>
        </p:spPr>
        <p:txBody>
          <a:bodyPr/>
          <a:lstStyle/>
          <a:p>
            <a:r>
              <a:rPr lang="en-US" sz="5400" dirty="0"/>
              <a:t>Time Management</a:t>
            </a:r>
          </a:p>
        </p:txBody>
      </p:sp>
      <p:pic>
        <p:nvPicPr>
          <p:cNvPr id="5" name="Picture 4">
            <a:extLst>
              <a:ext uri="{FF2B5EF4-FFF2-40B4-BE49-F238E27FC236}">
                <a16:creationId xmlns:a16="http://schemas.microsoft.com/office/drawing/2014/main" id="{A489896E-6CBC-4C8C-ADBC-A703DC33964C}"/>
              </a:ext>
            </a:extLst>
          </p:cNvPr>
          <p:cNvPicPr>
            <a:picLocks noChangeAspect="1"/>
          </p:cNvPicPr>
          <p:nvPr/>
        </p:nvPicPr>
        <p:blipFill>
          <a:blip r:embed="rId2"/>
          <a:stretch>
            <a:fillRect/>
          </a:stretch>
        </p:blipFill>
        <p:spPr>
          <a:xfrm>
            <a:off x="9592649" y="116379"/>
            <a:ext cx="2414225" cy="3218967"/>
          </a:xfrm>
          <a:prstGeom prst="rect">
            <a:avLst/>
          </a:prstGeom>
        </p:spPr>
      </p:pic>
    </p:spTree>
    <p:extLst>
      <p:ext uri="{BB962C8B-B14F-4D97-AF65-F5344CB8AC3E}">
        <p14:creationId xmlns:p14="http://schemas.microsoft.com/office/powerpoint/2010/main" val="1636970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C83A3E-C1A9-4AB4-813E-1DED85067DE8}"/>
              </a:ext>
            </a:extLst>
          </p:cNvPr>
          <p:cNvSpPr>
            <a:spLocks noGrp="1"/>
          </p:cNvSpPr>
          <p:nvPr>
            <p:ph idx="1"/>
          </p:nvPr>
        </p:nvSpPr>
        <p:spPr/>
        <p:txBody>
          <a:bodyPr/>
          <a:lstStyle/>
          <a:p>
            <a:r>
              <a:rPr lang="en-US" sz="2800" dirty="0"/>
              <a:t>Measured in hours or ¼ hours</a:t>
            </a:r>
          </a:p>
          <a:p>
            <a:r>
              <a:rPr lang="en-US" sz="2800" dirty="0"/>
              <a:t>Gives management an idea of how much time is being spent on repairs on average.</a:t>
            </a:r>
          </a:p>
          <a:p>
            <a:r>
              <a:rPr lang="en-US" sz="2800" dirty="0"/>
              <a:t>Depending on the area techs work average repair times can vary</a:t>
            </a:r>
          </a:p>
          <a:p>
            <a:r>
              <a:rPr lang="en-US" sz="2800" dirty="0"/>
              <a:t>Sometimes used to compare repair times among techs</a:t>
            </a:r>
          </a:p>
          <a:p>
            <a:r>
              <a:rPr lang="en-US" sz="2800" dirty="0"/>
              <a:t>Used to determine techs needed to complete the workloads and department staffing</a:t>
            </a:r>
          </a:p>
          <a:p>
            <a:endParaRPr lang="en-US" dirty="0"/>
          </a:p>
        </p:txBody>
      </p:sp>
      <p:sp>
        <p:nvSpPr>
          <p:cNvPr id="3" name="Slide Number Placeholder 2">
            <a:extLst>
              <a:ext uri="{FF2B5EF4-FFF2-40B4-BE49-F238E27FC236}">
                <a16:creationId xmlns:a16="http://schemas.microsoft.com/office/drawing/2014/main" id="{77C6145B-AB72-49A7-88B4-EDDADF029193}"/>
              </a:ext>
            </a:extLst>
          </p:cNvPr>
          <p:cNvSpPr>
            <a:spLocks noGrp="1"/>
          </p:cNvSpPr>
          <p:nvPr>
            <p:ph type="sldNum" sz="quarter" idx="12"/>
          </p:nvPr>
        </p:nvSpPr>
        <p:spPr/>
        <p:txBody>
          <a:bodyPr/>
          <a:lstStyle/>
          <a:p>
            <a:pPr>
              <a:defRPr/>
            </a:pPr>
            <a:fld id="{A7E27838-1C13-4948-8E84-AB8DCF9A4D7D}" type="slidenum">
              <a:rPr lang="en-US" smtClean="0"/>
              <a:pPr>
                <a:defRPr/>
              </a:pPr>
              <a:t>24</a:t>
            </a:fld>
            <a:endParaRPr lang="en-US" dirty="0"/>
          </a:p>
        </p:txBody>
      </p:sp>
      <p:sp>
        <p:nvSpPr>
          <p:cNvPr id="4" name="Title 3">
            <a:extLst>
              <a:ext uri="{FF2B5EF4-FFF2-40B4-BE49-F238E27FC236}">
                <a16:creationId xmlns:a16="http://schemas.microsoft.com/office/drawing/2014/main" id="{51D3D888-02F6-47E5-9707-6FDEB4801B7B}"/>
              </a:ext>
            </a:extLst>
          </p:cNvPr>
          <p:cNvSpPr>
            <a:spLocks noGrp="1"/>
          </p:cNvSpPr>
          <p:nvPr>
            <p:ph type="title"/>
          </p:nvPr>
        </p:nvSpPr>
        <p:spPr>
          <a:xfrm>
            <a:off x="837763" y="73815"/>
            <a:ext cx="10512862" cy="797721"/>
          </a:xfrm>
        </p:spPr>
        <p:txBody>
          <a:bodyPr/>
          <a:lstStyle/>
          <a:p>
            <a:pPr algn="ctr"/>
            <a:r>
              <a:rPr lang="en-US" sz="5400" dirty="0"/>
              <a:t>Average Repair Time or Average Work Order Time </a:t>
            </a:r>
          </a:p>
        </p:txBody>
      </p:sp>
    </p:spTree>
    <p:extLst>
      <p:ext uri="{BB962C8B-B14F-4D97-AF65-F5344CB8AC3E}">
        <p14:creationId xmlns:p14="http://schemas.microsoft.com/office/powerpoint/2010/main" val="3184178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1ADC56-BE3A-4630-85A7-967D443442BB}"/>
              </a:ext>
            </a:extLst>
          </p:cNvPr>
          <p:cNvSpPr>
            <a:spLocks noGrp="1"/>
          </p:cNvSpPr>
          <p:nvPr>
            <p:ph idx="1"/>
          </p:nvPr>
        </p:nvSpPr>
        <p:spPr>
          <a:xfrm>
            <a:off x="837982" y="1263651"/>
            <a:ext cx="10512862" cy="3720306"/>
          </a:xfrm>
        </p:spPr>
        <p:txBody>
          <a:bodyPr/>
          <a:lstStyle/>
          <a:p>
            <a:r>
              <a:rPr lang="en-US" sz="2800" dirty="0"/>
              <a:t>This is usually measured in days time to complete</a:t>
            </a:r>
          </a:p>
          <a:p>
            <a:r>
              <a:rPr lang="en-US" sz="2800" dirty="0"/>
              <a:t>Gives management an idea of how long it takes to turn over repairs</a:t>
            </a:r>
          </a:p>
          <a:p>
            <a:r>
              <a:rPr lang="en-US" sz="2800" dirty="0"/>
              <a:t>Can factor into department staffing levels</a:t>
            </a:r>
          </a:p>
          <a:p>
            <a:r>
              <a:rPr lang="en-US" sz="2800" dirty="0"/>
              <a:t>Can also point out areas that need more investigation</a:t>
            </a:r>
          </a:p>
          <a:p>
            <a:r>
              <a:rPr lang="en-US" sz="2800" dirty="0"/>
              <a:t>Such as parts availability or backorders for parts</a:t>
            </a:r>
          </a:p>
          <a:p>
            <a:r>
              <a:rPr lang="en-US" sz="2800" dirty="0"/>
              <a:t>Time it’s taking a vendor to complete work sent to them</a:t>
            </a:r>
          </a:p>
          <a:p>
            <a:r>
              <a:rPr lang="en-US" sz="2800" dirty="0"/>
              <a:t>Measurement of department efficiency</a:t>
            </a:r>
          </a:p>
          <a:p>
            <a:endParaRPr lang="en-US" dirty="0"/>
          </a:p>
        </p:txBody>
      </p:sp>
      <p:sp>
        <p:nvSpPr>
          <p:cNvPr id="3" name="Slide Number Placeholder 2">
            <a:extLst>
              <a:ext uri="{FF2B5EF4-FFF2-40B4-BE49-F238E27FC236}">
                <a16:creationId xmlns:a16="http://schemas.microsoft.com/office/drawing/2014/main" id="{7F96EAAA-8642-4885-A91A-EFA4DB38736F}"/>
              </a:ext>
            </a:extLst>
          </p:cNvPr>
          <p:cNvSpPr>
            <a:spLocks noGrp="1"/>
          </p:cNvSpPr>
          <p:nvPr>
            <p:ph type="sldNum" sz="quarter" idx="12"/>
          </p:nvPr>
        </p:nvSpPr>
        <p:spPr/>
        <p:txBody>
          <a:bodyPr/>
          <a:lstStyle/>
          <a:p>
            <a:pPr>
              <a:defRPr/>
            </a:pPr>
            <a:fld id="{A7E27838-1C13-4948-8E84-AB8DCF9A4D7D}" type="slidenum">
              <a:rPr lang="en-US" smtClean="0"/>
              <a:pPr>
                <a:defRPr/>
              </a:pPr>
              <a:t>25</a:t>
            </a:fld>
            <a:endParaRPr lang="en-US" dirty="0"/>
          </a:p>
        </p:txBody>
      </p:sp>
      <p:sp>
        <p:nvSpPr>
          <p:cNvPr id="4" name="Title 3">
            <a:extLst>
              <a:ext uri="{FF2B5EF4-FFF2-40B4-BE49-F238E27FC236}">
                <a16:creationId xmlns:a16="http://schemas.microsoft.com/office/drawing/2014/main" id="{8D72209D-F09A-4B79-B866-481C12FED605}"/>
              </a:ext>
            </a:extLst>
          </p:cNvPr>
          <p:cNvSpPr>
            <a:spLocks noGrp="1"/>
          </p:cNvSpPr>
          <p:nvPr>
            <p:ph type="title"/>
          </p:nvPr>
        </p:nvSpPr>
        <p:spPr>
          <a:xfrm>
            <a:off x="837982" y="207168"/>
            <a:ext cx="10512862" cy="797721"/>
          </a:xfrm>
        </p:spPr>
        <p:txBody>
          <a:bodyPr/>
          <a:lstStyle/>
          <a:p>
            <a:r>
              <a:rPr lang="en-US" sz="5400" dirty="0"/>
              <a:t>Total Time to Repair </a:t>
            </a:r>
          </a:p>
        </p:txBody>
      </p:sp>
    </p:spTree>
    <p:extLst>
      <p:ext uri="{BB962C8B-B14F-4D97-AF65-F5344CB8AC3E}">
        <p14:creationId xmlns:p14="http://schemas.microsoft.com/office/powerpoint/2010/main" val="3319375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6CC823-C1BA-4E78-B562-474EB71F3032}"/>
              </a:ext>
            </a:extLst>
          </p:cNvPr>
          <p:cNvSpPr>
            <a:spLocks noGrp="1"/>
          </p:cNvSpPr>
          <p:nvPr>
            <p:ph idx="1"/>
          </p:nvPr>
        </p:nvSpPr>
        <p:spPr>
          <a:xfrm>
            <a:off x="837982" y="1100139"/>
            <a:ext cx="10512862" cy="3720306"/>
          </a:xfrm>
        </p:spPr>
        <p:txBody>
          <a:bodyPr/>
          <a:lstStyle/>
          <a:p>
            <a:r>
              <a:rPr lang="en-US" sz="2400" dirty="0"/>
              <a:t>Cost of Service Ratio (COSR)</a:t>
            </a:r>
          </a:p>
          <a:p>
            <a:pPr lvl="1"/>
            <a:r>
              <a:rPr lang="en-US" sz="2400" dirty="0"/>
              <a:t>Purchase cost of equipment inventory</a:t>
            </a:r>
          </a:p>
          <a:p>
            <a:pPr lvl="1"/>
            <a:r>
              <a:rPr lang="en-US" sz="2400" dirty="0"/>
              <a:t>Factors:</a:t>
            </a:r>
          </a:p>
          <a:p>
            <a:pPr lvl="2"/>
            <a:r>
              <a:rPr lang="en-US" sz="2400" dirty="0"/>
              <a:t>Shop hourly labor rate</a:t>
            </a:r>
          </a:p>
          <a:p>
            <a:pPr lvl="2"/>
            <a:r>
              <a:rPr lang="en-US" sz="2400" dirty="0"/>
              <a:t>Cost of parts</a:t>
            </a:r>
          </a:p>
          <a:p>
            <a:pPr lvl="2"/>
            <a:r>
              <a:rPr lang="en-US" sz="2400" dirty="0"/>
              <a:t>Cost of vendor repairs</a:t>
            </a:r>
          </a:p>
          <a:p>
            <a:pPr lvl="2"/>
            <a:r>
              <a:rPr lang="en-US" sz="2400" dirty="0"/>
              <a:t>Cost of services expenses- such as mileage reimbursement or transportation cost</a:t>
            </a:r>
          </a:p>
          <a:p>
            <a:pPr lvl="2"/>
            <a:r>
              <a:rPr lang="en-US" sz="2400" dirty="0"/>
              <a:t>Cost of service contracts</a:t>
            </a:r>
          </a:p>
          <a:p>
            <a:pPr lvl="2"/>
            <a:r>
              <a:rPr lang="en-US" sz="2400" dirty="0"/>
              <a:t>Operational Costs- example: office supplies, printer paper, etc.</a:t>
            </a:r>
          </a:p>
          <a:p>
            <a:pPr lvl="1"/>
            <a:r>
              <a:rPr lang="en-US" sz="2400" dirty="0"/>
              <a:t>All of these factor into a ratio (COSR)</a:t>
            </a:r>
          </a:p>
          <a:p>
            <a:pPr lvl="1"/>
            <a:r>
              <a:rPr lang="en-US" sz="2400" dirty="0"/>
              <a:t>Measured in a percentage</a:t>
            </a:r>
          </a:p>
          <a:p>
            <a:r>
              <a:rPr lang="en-US" dirty="0"/>
              <a:t> </a:t>
            </a:r>
          </a:p>
        </p:txBody>
      </p:sp>
      <p:sp>
        <p:nvSpPr>
          <p:cNvPr id="3" name="Slide Number Placeholder 2">
            <a:extLst>
              <a:ext uri="{FF2B5EF4-FFF2-40B4-BE49-F238E27FC236}">
                <a16:creationId xmlns:a16="http://schemas.microsoft.com/office/drawing/2014/main" id="{8BECA055-D3D7-477F-8BCA-1D1E38DE2AF0}"/>
              </a:ext>
            </a:extLst>
          </p:cNvPr>
          <p:cNvSpPr>
            <a:spLocks noGrp="1"/>
          </p:cNvSpPr>
          <p:nvPr>
            <p:ph type="sldNum" sz="quarter" idx="12"/>
          </p:nvPr>
        </p:nvSpPr>
        <p:spPr/>
        <p:txBody>
          <a:bodyPr/>
          <a:lstStyle/>
          <a:p>
            <a:pPr>
              <a:defRPr/>
            </a:pPr>
            <a:fld id="{A7E27838-1C13-4948-8E84-AB8DCF9A4D7D}" type="slidenum">
              <a:rPr lang="en-US" smtClean="0"/>
              <a:pPr>
                <a:defRPr/>
              </a:pPr>
              <a:t>26</a:t>
            </a:fld>
            <a:endParaRPr lang="en-US" dirty="0"/>
          </a:p>
        </p:txBody>
      </p:sp>
      <p:sp>
        <p:nvSpPr>
          <p:cNvPr id="4" name="Title 3">
            <a:extLst>
              <a:ext uri="{FF2B5EF4-FFF2-40B4-BE49-F238E27FC236}">
                <a16:creationId xmlns:a16="http://schemas.microsoft.com/office/drawing/2014/main" id="{D70BA955-D8DC-4CB8-BFA4-9C11332136D2}"/>
              </a:ext>
            </a:extLst>
          </p:cNvPr>
          <p:cNvSpPr>
            <a:spLocks noGrp="1"/>
          </p:cNvSpPr>
          <p:nvPr>
            <p:ph type="title"/>
          </p:nvPr>
        </p:nvSpPr>
        <p:spPr>
          <a:xfrm>
            <a:off x="837982" y="216693"/>
            <a:ext cx="10512862" cy="797721"/>
          </a:xfrm>
        </p:spPr>
        <p:txBody>
          <a:bodyPr/>
          <a:lstStyle/>
          <a:p>
            <a:r>
              <a:rPr lang="en-US" sz="5400" dirty="0"/>
              <a:t>Cost of Repairs</a:t>
            </a:r>
          </a:p>
        </p:txBody>
      </p:sp>
    </p:spTree>
    <p:extLst>
      <p:ext uri="{BB962C8B-B14F-4D97-AF65-F5344CB8AC3E}">
        <p14:creationId xmlns:p14="http://schemas.microsoft.com/office/powerpoint/2010/main" val="24916290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A4D46D-E919-426C-BB75-89F3C9F00830}"/>
              </a:ext>
            </a:extLst>
          </p:cNvPr>
          <p:cNvSpPr>
            <a:spLocks noGrp="1"/>
          </p:cNvSpPr>
          <p:nvPr>
            <p:ph idx="1"/>
          </p:nvPr>
        </p:nvSpPr>
        <p:spPr>
          <a:xfrm>
            <a:off x="837982" y="1358901"/>
            <a:ext cx="10512862" cy="3720306"/>
          </a:xfrm>
        </p:spPr>
        <p:txBody>
          <a:bodyPr/>
          <a:lstStyle/>
          <a:p>
            <a:r>
              <a:rPr lang="en-US" sz="2800" dirty="0"/>
              <a:t>Cost of repairs can help identify equipment with high repair costs</a:t>
            </a:r>
          </a:p>
          <a:p>
            <a:r>
              <a:rPr lang="en-US" sz="2800" dirty="0"/>
              <a:t>Can look at history of the equipment and how much has been spent to repair it over its lifetime.</a:t>
            </a:r>
          </a:p>
          <a:p>
            <a:r>
              <a:rPr lang="en-US" sz="2800" dirty="0"/>
              <a:t>Once the equipment reaches a threshold it can be added to a list of equipment needing to be replaced with new equipment.</a:t>
            </a:r>
          </a:p>
          <a:p>
            <a:r>
              <a:rPr lang="en-US" sz="2800" dirty="0"/>
              <a:t>Can help identify “lemons” </a:t>
            </a:r>
          </a:p>
          <a:p>
            <a:r>
              <a:rPr lang="en-US" sz="2800" dirty="0"/>
              <a:t>Helps equipment planning</a:t>
            </a:r>
          </a:p>
          <a:p>
            <a:endParaRPr lang="en-US" dirty="0"/>
          </a:p>
        </p:txBody>
      </p:sp>
      <p:sp>
        <p:nvSpPr>
          <p:cNvPr id="3" name="Slide Number Placeholder 2">
            <a:extLst>
              <a:ext uri="{FF2B5EF4-FFF2-40B4-BE49-F238E27FC236}">
                <a16:creationId xmlns:a16="http://schemas.microsoft.com/office/drawing/2014/main" id="{A8F35721-8D4C-4A65-A189-3DC3C945B683}"/>
              </a:ext>
            </a:extLst>
          </p:cNvPr>
          <p:cNvSpPr>
            <a:spLocks noGrp="1"/>
          </p:cNvSpPr>
          <p:nvPr>
            <p:ph type="sldNum" sz="quarter" idx="12"/>
          </p:nvPr>
        </p:nvSpPr>
        <p:spPr/>
        <p:txBody>
          <a:bodyPr/>
          <a:lstStyle/>
          <a:p>
            <a:pPr>
              <a:defRPr/>
            </a:pPr>
            <a:fld id="{A7E27838-1C13-4948-8E84-AB8DCF9A4D7D}" type="slidenum">
              <a:rPr lang="en-US" smtClean="0"/>
              <a:pPr>
                <a:defRPr/>
              </a:pPr>
              <a:t>27</a:t>
            </a:fld>
            <a:endParaRPr lang="en-US" dirty="0"/>
          </a:p>
        </p:txBody>
      </p:sp>
      <p:sp>
        <p:nvSpPr>
          <p:cNvPr id="4" name="Title 3">
            <a:extLst>
              <a:ext uri="{FF2B5EF4-FFF2-40B4-BE49-F238E27FC236}">
                <a16:creationId xmlns:a16="http://schemas.microsoft.com/office/drawing/2014/main" id="{BDB3E270-4572-4A57-BB6E-0E3C7E32E4D8}"/>
              </a:ext>
            </a:extLst>
          </p:cNvPr>
          <p:cNvSpPr>
            <a:spLocks noGrp="1"/>
          </p:cNvSpPr>
          <p:nvPr>
            <p:ph type="title"/>
          </p:nvPr>
        </p:nvSpPr>
        <p:spPr>
          <a:xfrm>
            <a:off x="837982" y="216693"/>
            <a:ext cx="10512862" cy="797721"/>
          </a:xfrm>
        </p:spPr>
        <p:txBody>
          <a:bodyPr/>
          <a:lstStyle/>
          <a:p>
            <a:r>
              <a:rPr lang="en-US" sz="5400" dirty="0"/>
              <a:t>Cost of Repairs </a:t>
            </a:r>
          </a:p>
        </p:txBody>
      </p:sp>
    </p:spTree>
    <p:extLst>
      <p:ext uri="{BB962C8B-B14F-4D97-AF65-F5344CB8AC3E}">
        <p14:creationId xmlns:p14="http://schemas.microsoft.com/office/powerpoint/2010/main" val="4070039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9403A7-0D1D-4AE5-AE15-DBA4DF55AA7A}"/>
              </a:ext>
            </a:extLst>
          </p:cNvPr>
          <p:cNvSpPr>
            <a:spLocks noGrp="1"/>
          </p:cNvSpPr>
          <p:nvPr>
            <p:ph idx="1"/>
          </p:nvPr>
        </p:nvSpPr>
        <p:spPr>
          <a:xfrm>
            <a:off x="837982" y="1235076"/>
            <a:ext cx="10512862" cy="3720306"/>
          </a:xfrm>
        </p:spPr>
        <p:txBody>
          <a:bodyPr/>
          <a:lstStyle/>
          <a:p>
            <a:r>
              <a:rPr lang="en-US" dirty="0"/>
              <a:t>COSR – Cost of Service Ratio is a measurement of department efficiency</a:t>
            </a:r>
          </a:p>
          <a:p>
            <a:r>
              <a:rPr lang="en-US" dirty="0"/>
              <a:t>COSR can help in looking at areas to cut costs and service contracts</a:t>
            </a:r>
          </a:p>
          <a:p>
            <a:r>
              <a:rPr lang="en-US" dirty="0"/>
              <a:t>Your medical equipment requires PM labor, PM parts, repairs, some user errors, service calls, maybe a service contract.</a:t>
            </a:r>
          </a:p>
          <a:p>
            <a:endParaRPr lang="en-US" dirty="0"/>
          </a:p>
        </p:txBody>
      </p:sp>
      <p:sp>
        <p:nvSpPr>
          <p:cNvPr id="3" name="Slide Number Placeholder 2">
            <a:extLst>
              <a:ext uri="{FF2B5EF4-FFF2-40B4-BE49-F238E27FC236}">
                <a16:creationId xmlns:a16="http://schemas.microsoft.com/office/drawing/2014/main" id="{9C4B6264-7667-4C51-BD52-70D2F6255094}"/>
              </a:ext>
            </a:extLst>
          </p:cNvPr>
          <p:cNvSpPr>
            <a:spLocks noGrp="1"/>
          </p:cNvSpPr>
          <p:nvPr>
            <p:ph type="sldNum" sz="quarter" idx="12"/>
          </p:nvPr>
        </p:nvSpPr>
        <p:spPr/>
        <p:txBody>
          <a:bodyPr/>
          <a:lstStyle/>
          <a:p>
            <a:pPr>
              <a:defRPr/>
            </a:pPr>
            <a:fld id="{A7E27838-1C13-4948-8E84-AB8DCF9A4D7D}" type="slidenum">
              <a:rPr lang="en-US" smtClean="0"/>
              <a:pPr>
                <a:defRPr/>
              </a:pPr>
              <a:t>28</a:t>
            </a:fld>
            <a:endParaRPr lang="en-US" dirty="0"/>
          </a:p>
        </p:txBody>
      </p:sp>
      <p:sp>
        <p:nvSpPr>
          <p:cNvPr id="4" name="Title 3">
            <a:extLst>
              <a:ext uri="{FF2B5EF4-FFF2-40B4-BE49-F238E27FC236}">
                <a16:creationId xmlns:a16="http://schemas.microsoft.com/office/drawing/2014/main" id="{B6130936-E9B2-4A9B-9F4A-D7D05E1E0AF1}"/>
              </a:ext>
            </a:extLst>
          </p:cNvPr>
          <p:cNvSpPr>
            <a:spLocks noGrp="1"/>
          </p:cNvSpPr>
          <p:nvPr>
            <p:ph type="title"/>
          </p:nvPr>
        </p:nvSpPr>
        <p:spPr>
          <a:xfrm>
            <a:off x="837763" y="226218"/>
            <a:ext cx="10512862" cy="797721"/>
          </a:xfrm>
        </p:spPr>
        <p:txBody>
          <a:bodyPr/>
          <a:lstStyle/>
          <a:p>
            <a:r>
              <a:rPr lang="en-US" sz="5400" dirty="0"/>
              <a:t>Cost of Repairs </a:t>
            </a:r>
          </a:p>
        </p:txBody>
      </p:sp>
      <p:pic>
        <p:nvPicPr>
          <p:cNvPr id="5" name="Picture 4">
            <a:extLst>
              <a:ext uri="{FF2B5EF4-FFF2-40B4-BE49-F238E27FC236}">
                <a16:creationId xmlns:a16="http://schemas.microsoft.com/office/drawing/2014/main" id="{09D6FDCD-2268-4E95-999D-DC63640E9F49}"/>
              </a:ext>
            </a:extLst>
          </p:cNvPr>
          <p:cNvPicPr>
            <a:picLocks noChangeAspect="1"/>
          </p:cNvPicPr>
          <p:nvPr/>
        </p:nvPicPr>
        <p:blipFill>
          <a:blip r:embed="rId2"/>
          <a:stretch>
            <a:fillRect/>
          </a:stretch>
        </p:blipFill>
        <p:spPr>
          <a:xfrm>
            <a:off x="2655970" y="3977372"/>
            <a:ext cx="6876884" cy="1774090"/>
          </a:xfrm>
          <a:prstGeom prst="rect">
            <a:avLst/>
          </a:prstGeom>
        </p:spPr>
      </p:pic>
    </p:spTree>
    <p:extLst>
      <p:ext uri="{BB962C8B-B14F-4D97-AF65-F5344CB8AC3E}">
        <p14:creationId xmlns:p14="http://schemas.microsoft.com/office/powerpoint/2010/main" val="40026348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94566F-FFE0-44B8-ACB7-CE04C285993F}"/>
              </a:ext>
            </a:extLst>
          </p:cNvPr>
          <p:cNvSpPr>
            <a:spLocks noGrp="1"/>
          </p:cNvSpPr>
          <p:nvPr>
            <p:ph idx="1"/>
          </p:nvPr>
        </p:nvSpPr>
        <p:spPr>
          <a:xfrm>
            <a:off x="837982" y="1206501"/>
            <a:ext cx="10512862" cy="3720306"/>
          </a:xfrm>
        </p:spPr>
        <p:txBody>
          <a:bodyPr/>
          <a:lstStyle/>
          <a:p>
            <a:r>
              <a:rPr lang="en-US" sz="2800" dirty="0"/>
              <a:t>PM and CM work orders are analyzed to determine whether an AEM can be done</a:t>
            </a:r>
          </a:p>
          <a:p>
            <a:r>
              <a:rPr lang="en-US" sz="2800" dirty="0"/>
              <a:t>AEM is Alternate Equipment Maintenance </a:t>
            </a:r>
          </a:p>
          <a:p>
            <a:r>
              <a:rPr lang="en-US" sz="2800" dirty="0"/>
              <a:t>This maintenance differs from the manufacturer  recommended interval or PM steps. </a:t>
            </a:r>
          </a:p>
          <a:p>
            <a:r>
              <a:rPr lang="en-US" sz="2800" dirty="0"/>
              <a:t>If PMs are routinely completed on a certain piece of equipment with no adjustments necessary, then maybe an AEM can be considered.</a:t>
            </a:r>
          </a:p>
          <a:p>
            <a:r>
              <a:rPr lang="en-US" sz="2800" dirty="0"/>
              <a:t>Equipment with no previous service history are not eligible for AEM </a:t>
            </a:r>
          </a:p>
          <a:p>
            <a:endParaRPr lang="en-US" dirty="0"/>
          </a:p>
        </p:txBody>
      </p:sp>
      <p:sp>
        <p:nvSpPr>
          <p:cNvPr id="3" name="Slide Number Placeholder 2">
            <a:extLst>
              <a:ext uri="{FF2B5EF4-FFF2-40B4-BE49-F238E27FC236}">
                <a16:creationId xmlns:a16="http://schemas.microsoft.com/office/drawing/2014/main" id="{FD270114-1F0D-4D14-88F8-6F8C4329FB54}"/>
              </a:ext>
            </a:extLst>
          </p:cNvPr>
          <p:cNvSpPr>
            <a:spLocks noGrp="1"/>
          </p:cNvSpPr>
          <p:nvPr>
            <p:ph type="sldNum" sz="quarter" idx="12"/>
          </p:nvPr>
        </p:nvSpPr>
        <p:spPr/>
        <p:txBody>
          <a:bodyPr/>
          <a:lstStyle/>
          <a:p>
            <a:pPr>
              <a:defRPr/>
            </a:pPr>
            <a:fld id="{A7E27838-1C13-4948-8E84-AB8DCF9A4D7D}" type="slidenum">
              <a:rPr lang="en-US" smtClean="0"/>
              <a:pPr>
                <a:defRPr/>
              </a:pPr>
              <a:t>29</a:t>
            </a:fld>
            <a:endParaRPr lang="en-US" dirty="0"/>
          </a:p>
        </p:txBody>
      </p:sp>
      <p:sp>
        <p:nvSpPr>
          <p:cNvPr id="4" name="Title 3">
            <a:extLst>
              <a:ext uri="{FF2B5EF4-FFF2-40B4-BE49-F238E27FC236}">
                <a16:creationId xmlns:a16="http://schemas.microsoft.com/office/drawing/2014/main" id="{15D46F37-0D8B-4D4F-898C-834284E64492}"/>
              </a:ext>
            </a:extLst>
          </p:cNvPr>
          <p:cNvSpPr>
            <a:spLocks noGrp="1"/>
          </p:cNvSpPr>
          <p:nvPr>
            <p:ph type="title"/>
          </p:nvPr>
        </p:nvSpPr>
        <p:spPr>
          <a:xfrm>
            <a:off x="837982" y="207168"/>
            <a:ext cx="10512862" cy="797721"/>
          </a:xfrm>
        </p:spPr>
        <p:txBody>
          <a:bodyPr/>
          <a:lstStyle/>
          <a:p>
            <a:r>
              <a:rPr lang="en-US" sz="5400" dirty="0"/>
              <a:t>AEM Analysis</a:t>
            </a:r>
          </a:p>
        </p:txBody>
      </p:sp>
    </p:spTree>
    <p:extLst>
      <p:ext uri="{BB962C8B-B14F-4D97-AF65-F5344CB8AC3E}">
        <p14:creationId xmlns:p14="http://schemas.microsoft.com/office/powerpoint/2010/main" val="815113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353DAF3-B5D4-4CA9-A948-153D36C9C4D8}"/>
              </a:ext>
            </a:extLst>
          </p:cNvPr>
          <p:cNvSpPr>
            <a:spLocks noGrp="1"/>
          </p:cNvSpPr>
          <p:nvPr>
            <p:ph idx="1"/>
          </p:nvPr>
        </p:nvSpPr>
        <p:spPr>
          <a:xfrm>
            <a:off x="6972300" y="76581"/>
            <a:ext cx="5114925" cy="5806440"/>
          </a:xfrm>
        </p:spPr>
        <p:txBody>
          <a:bodyPr/>
          <a:lstStyle/>
          <a:p>
            <a:endParaRPr lang="en-US" dirty="0"/>
          </a:p>
          <a:p>
            <a:r>
              <a:rPr lang="en-US" sz="3200" dirty="0"/>
              <a:t>Why?</a:t>
            </a:r>
          </a:p>
          <a:p>
            <a:pPr marL="800180" lvl="1" indent="-342934">
              <a:buFont typeface="Arial" panose="020B0604020202020204" pitchFamily="34" charset="0"/>
              <a:buChar char="•"/>
            </a:pPr>
            <a:r>
              <a:rPr lang="en-US" sz="2800" dirty="0"/>
              <a:t>Staffing</a:t>
            </a:r>
          </a:p>
          <a:p>
            <a:pPr marL="800180" lvl="1" indent="-342934">
              <a:buFont typeface="Arial" panose="020B0604020202020204" pitchFamily="34" charset="0"/>
              <a:buChar char="•"/>
            </a:pPr>
            <a:r>
              <a:rPr lang="en-US" sz="2800" dirty="0"/>
              <a:t>Capital Planning</a:t>
            </a:r>
          </a:p>
          <a:p>
            <a:pPr marL="800180" lvl="1" indent="-342934">
              <a:buFont typeface="Arial" panose="020B0604020202020204" pitchFamily="34" charset="0"/>
              <a:buChar char="•"/>
            </a:pPr>
            <a:r>
              <a:rPr lang="en-US" sz="2800" dirty="0"/>
              <a:t>Benchmarking</a:t>
            </a:r>
          </a:p>
          <a:p>
            <a:pPr marL="800180" lvl="1" indent="-342934">
              <a:buFont typeface="Arial" panose="020B0604020202020204" pitchFamily="34" charset="0"/>
              <a:buChar char="•"/>
            </a:pPr>
            <a:r>
              <a:rPr lang="en-US" sz="2800" dirty="0"/>
              <a:t>Improved &amp; More Efficient Operations</a:t>
            </a:r>
          </a:p>
          <a:p>
            <a:r>
              <a:rPr lang="en-US" sz="3200" dirty="0"/>
              <a:t>How? </a:t>
            </a:r>
          </a:p>
          <a:p>
            <a:pPr marL="800180" marR="0" lvl="1" indent="-342934" algn="l" defTabSz="913698"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1771"/>
                </a:solidFill>
                <a:effectLst/>
                <a:uLnTx/>
                <a:uFillTx/>
                <a:latin typeface="Roboto Light"/>
                <a:ea typeface="+mn-ea"/>
                <a:cs typeface="+mn-cs"/>
              </a:rPr>
              <a:t>Data Integrity</a:t>
            </a:r>
          </a:p>
          <a:p>
            <a:pPr marL="800180" marR="0" lvl="1" indent="-342934" algn="l" defTabSz="913698"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1771"/>
                </a:solidFill>
                <a:effectLst/>
                <a:uLnTx/>
                <a:uFillTx/>
                <a:latin typeface="Roboto Light"/>
                <a:ea typeface="+mn-ea"/>
                <a:cs typeface="+mn-cs"/>
              </a:rPr>
              <a:t>Data Standardization</a:t>
            </a:r>
          </a:p>
          <a:p>
            <a:pPr marR="0" lvl="1" algn="l" defTabSz="913698" rtl="0" eaLnBrk="1" fontAlgn="base" latinLnBrk="0" hangingPunct="1">
              <a:lnSpc>
                <a:spcPct val="90000"/>
              </a:lnSpc>
              <a:spcBef>
                <a:spcPts val="500"/>
              </a:spcBef>
              <a:spcAft>
                <a:spcPct val="0"/>
              </a:spcAft>
              <a:buClrTx/>
              <a:buSzTx/>
              <a:tabLst/>
              <a:defRPr/>
            </a:pPr>
            <a:endParaRPr lang="en-US" sz="2800" dirty="0"/>
          </a:p>
          <a:p>
            <a:r>
              <a:rPr lang="en-US" sz="3200" dirty="0"/>
              <a:t>What?</a:t>
            </a:r>
          </a:p>
          <a:p>
            <a:pPr marL="800180" lvl="1" indent="-342934">
              <a:buFont typeface="Arial" panose="020B0604020202020204" pitchFamily="34" charset="0"/>
              <a:buChar char="•"/>
            </a:pPr>
            <a:r>
              <a:rPr lang="en-US" sz="2800" dirty="0"/>
              <a:t>Potential Results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94566F-FFE0-44B8-ACB7-CE04C285993F}"/>
              </a:ext>
            </a:extLst>
          </p:cNvPr>
          <p:cNvSpPr>
            <a:spLocks noGrp="1"/>
          </p:cNvSpPr>
          <p:nvPr>
            <p:ph idx="1"/>
          </p:nvPr>
        </p:nvSpPr>
        <p:spPr>
          <a:xfrm>
            <a:off x="837982" y="1206501"/>
            <a:ext cx="10512862" cy="3720306"/>
          </a:xfrm>
        </p:spPr>
        <p:txBody>
          <a:bodyPr/>
          <a:lstStyle/>
          <a:p>
            <a:r>
              <a:rPr lang="en-US" sz="2800" dirty="0"/>
              <a:t>It is important to code PM work orders correctly. </a:t>
            </a:r>
          </a:p>
          <a:p>
            <a:r>
              <a:rPr lang="en-US" sz="2800" dirty="0"/>
              <a:t>If a PM passes with no adjustments the work order should be closed noting no adjustments needed.</a:t>
            </a:r>
          </a:p>
          <a:p>
            <a:r>
              <a:rPr lang="en-US" sz="2800" dirty="0"/>
              <a:t>If minor adjustments are needed, then close it that way. </a:t>
            </a:r>
          </a:p>
          <a:p>
            <a:r>
              <a:rPr lang="en-US" sz="2800" dirty="0"/>
              <a:t>If repairs are needed at PM close with completed- repairs needed and open a corrective maintenance work order. </a:t>
            </a:r>
          </a:p>
          <a:p>
            <a:r>
              <a:rPr lang="en-US" sz="2800" dirty="0"/>
              <a:t>All these closing codes play into the AEM determination. </a:t>
            </a:r>
          </a:p>
          <a:p>
            <a:endParaRPr lang="en-US" dirty="0"/>
          </a:p>
        </p:txBody>
      </p:sp>
      <p:sp>
        <p:nvSpPr>
          <p:cNvPr id="3" name="Slide Number Placeholder 2">
            <a:extLst>
              <a:ext uri="{FF2B5EF4-FFF2-40B4-BE49-F238E27FC236}">
                <a16:creationId xmlns:a16="http://schemas.microsoft.com/office/drawing/2014/main" id="{FD270114-1F0D-4D14-88F8-6F8C4329FB54}"/>
              </a:ext>
            </a:extLst>
          </p:cNvPr>
          <p:cNvSpPr>
            <a:spLocks noGrp="1"/>
          </p:cNvSpPr>
          <p:nvPr>
            <p:ph type="sldNum" sz="quarter" idx="12"/>
          </p:nvPr>
        </p:nvSpPr>
        <p:spPr/>
        <p:txBody>
          <a:bodyPr/>
          <a:lstStyle/>
          <a:p>
            <a:pPr>
              <a:defRPr/>
            </a:pPr>
            <a:fld id="{A7E27838-1C13-4948-8E84-AB8DCF9A4D7D}" type="slidenum">
              <a:rPr lang="en-US" smtClean="0"/>
              <a:pPr>
                <a:defRPr/>
              </a:pPr>
              <a:t>30</a:t>
            </a:fld>
            <a:endParaRPr lang="en-US" dirty="0"/>
          </a:p>
        </p:txBody>
      </p:sp>
      <p:sp>
        <p:nvSpPr>
          <p:cNvPr id="4" name="Title 3">
            <a:extLst>
              <a:ext uri="{FF2B5EF4-FFF2-40B4-BE49-F238E27FC236}">
                <a16:creationId xmlns:a16="http://schemas.microsoft.com/office/drawing/2014/main" id="{15D46F37-0D8B-4D4F-898C-834284E64492}"/>
              </a:ext>
            </a:extLst>
          </p:cNvPr>
          <p:cNvSpPr>
            <a:spLocks noGrp="1"/>
          </p:cNvSpPr>
          <p:nvPr>
            <p:ph type="title"/>
          </p:nvPr>
        </p:nvSpPr>
        <p:spPr>
          <a:xfrm>
            <a:off x="837982" y="207168"/>
            <a:ext cx="10512862" cy="797721"/>
          </a:xfrm>
        </p:spPr>
        <p:txBody>
          <a:bodyPr/>
          <a:lstStyle/>
          <a:p>
            <a:r>
              <a:rPr lang="en-US" sz="5400" dirty="0"/>
              <a:t>AEM Analysis</a:t>
            </a:r>
          </a:p>
        </p:txBody>
      </p:sp>
    </p:spTree>
    <p:extLst>
      <p:ext uri="{BB962C8B-B14F-4D97-AF65-F5344CB8AC3E}">
        <p14:creationId xmlns:p14="http://schemas.microsoft.com/office/powerpoint/2010/main" val="6464115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C2D9EB24-6473-4EEC-9C94-E87DFF9CC76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54818" y="881089"/>
            <a:ext cx="3879188" cy="4162127"/>
          </a:xfrm>
          <a:prstGeom prst="rect">
            <a:avLst/>
          </a:prstGeom>
        </p:spPr>
      </p:pic>
      <p:pic>
        <p:nvPicPr>
          <p:cNvPr id="2" name="Picture 1" descr="A picture containing drawing&#10;&#10;Description automatically generated">
            <a:extLst>
              <a:ext uri="{FF2B5EF4-FFF2-40B4-BE49-F238E27FC236}">
                <a16:creationId xmlns:a16="http://schemas.microsoft.com/office/drawing/2014/main" id="{0F797E3A-4208-0441-80F3-77AFC400EFAF}"/>
              </a:ext>
            </a:extLst>
          </p:cNvPr>
          <p:cNvPicPr>
            <a:picLocks noChangeAspect="1"/>
          </p:cNvPicPr>
          <p:nvPr/>
        </p:nvPicPr>
        <p:blipFill>
          <a:blip r:embed="rId4"/>
          <a:stretch>
            <a:fillRect/>
          </a:stretch>
        </p:blipFill>
        <p:spPr>
          <a:xfrm>
            <a:off x="3174" y="-281490"/>
            <a:ext cx="12185651" cy="7138597"/>
          </a:xfrm>
          <a:prstGeom prst="rect">
            <a:avLst/>
          </a:prstGeom>
        </p:spPr>
      </p:pic>
      <p:sp>
        <p:nvSpPr>
          <p:cNvPr id="6" name="TextBox 5">
            <a:extLst>
              <a:ext uri="{FF2B5EF4-FFF2-40B4-BE49-F238E27FC236}">
                <a16:creationId xmlns:a16="http://schemas.microsoft.com/office/drawing/2014/main" id="{33A2D930-95B7-6F46-A215-526E71950A0D}"/>
              </a:ext>
            </a:extLst>
          </p:cNvPr>
          <p:cNvSpPr txBox="1"/>
          <p:nvPr/>
        </p:nvSpPr>
        <p:spPr>
          <a:xfrm>
            <a:off x="1094711" y="7702350"/>
            <a:ext cx="10124843" cy="369236"/>
          </a:xfrm>
          <a:prstGeom prst="rect">
            <a:avLst/>
          </a:prstGeom>
          <a:noFill/>
        </p:spPr>
        <p:txBody>
          <a:bodyPr wrap="square" rtlCol="0">
            <a:spAutoFit/>
          </a:bodyPr>
          <a:lstStyle/>
          <a:p>
            <a:r>
              <a:rPr lang="en-US" sz="900"/>
              <a:t>Right click gray area and select </a:t>
            </a:r>
            <a:r>
              <a:rPr lang="en-US" sz="900" b="1"/>
              <a:t>Change Picture &gt; from File</a:t>
            </a:r>
            <a:r>
              <a:rPr lang="en-US" sz="900"/>
              <a:t>. Select your portrait and press </a:t>
            </a:r>
            <a:r>
              <a:rPr lang="en-US" sz="900" b="1"/>
              <a:t>Insert</a:t>
            </a:r>
            <a:r>
              <a:rPr lang="en-US" sz="900"/>
              <a:t>. Grab the corner of your image and drag to adjust size. To change the position of your image, grab the bounding edge of your picture and drag into position. If you accidentally select a different layer you can simply press tab until your image is reselected.</a:t>
            </a:r>
          </a:p>
        </p:txBody>
      </p:sp>
      <p:cxnSp>
        <p:nvCxnSpPr>
          <p:cNvPr id="7" name="Straight Arrow Connector 6">
            <a:extLst>
              <a:ext uri="{FF2B5EF4-FFF2-40B4-BE49-F238E27FC236}">
                <a16:creationId xmlns:a16="http://schemas.microsoft.com/office/drawing/2014/main" id="{AE7D963C-9970-AC4A-984D-202CFF8D0CB6}"/>
              </a:ext>
            </a:extLst>
          </p:cNvPr>
          <p:cNvCxnSpPr/>
          <p:nvPr/>
        </p:nvCxnSpPr>
        <p:spPr>
          <a:xfrm flipV="1">
            <a:off x="2747391" y="7306693"/>
            <a:ext cx="461891" cy="395657"/>
          </a:xfrm>
          <a:prstGeom prst="straightConnector1">
            <a:avLst/>
          </a:prstGeom>
          <a:ln>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F03F513-E977-4D23-8451-51534953334A}"/>
              </a:ext>
            </a:extLst>
          </p:cNvPr>
          <p:cNvSpPr txBox="1"/>
          <p:nvPr/>
        </p:nvSpPr>
        <p:spPr>
          <a:xfrm>
            <a:off x="1580687" y="-1561444"/>
            <a:ext cx="10124843" cy="369236"/>
          </a:xfrm>
          <a:prstGeom prst="rect">
            <a:avLst/>
          </a:prstGeom>
          <a:noFill/>
        </p:spPr>
        <p:txBody>
          <a:bodyPr wrap="square" rtlCol="0">
            <a:spAutoFit/>
          </a:bodyPr>
          <a:lstStyle/>
          <a:p>
            <a:r>
              <a:rPr lang="en-US" sz="900"/>
              <a:t>Right click gray area and select </a:t>
            </a:r>
            <a:r>
              <a:rPr lang="en-US" sz="900" b="1"/>
              <a:t>Change Picture &gt; from File</a:t>
            </a:r>
            <a:r>
              <a:rPr lang="en-US" sz="900"/>
              <a:t>. Select your portrait and press </a:t>
            </a:r>
            <a:r>
              <a:rPr lang="en-US" sz="900" b="1"/>
              <a:t>Insert</a:t>
            </a:r>
            <a:r>
              <a:rPr lang="en-US" sz="900"/>
              <a:t>. Grab the corner of your image and drag to adjust size. To change the position of your image, grab the bounding edge of your picture and drag into position. If you accidentally select a different layer you can simply press tab until your image is reselected.</a:t>
            </a:r>
          </a:p>
        </p:txBody>
      </p:sp>
      <p:cxnSp>
        <p:nvCxnSpPr>
          <p:cNvPr id="9" name="Straight Arrow Connector 8">
            <a:extLst>
              <a:ext uri="{FF2B5EF4-FFF2-40B4-BE49-F238E27FC236}">
                <a16:creationId xmlns:a16="http://schemas.microsoft.com/office/drawing/2014/main" id="{EDEE9397-D40A-4500-836B-A6CA027BFA79}"/>
              </a:ext>
            </a:extLst>
          </p:cNvPr>
          <p:cNvCxnSpPr>
            <a:cxnSpLocks/>
          </p:cNvCxnSpPr>
          <p:nvPr/>
        </p:nvCxnSpPr>
        <p:spPr>
          <a:xfrm>
            <a:off x="1742395" y="-361741"/>
            <a:ext cx="768857" cy="187660"/>
          </a:xfrm>
          <a:prstGeom prst="straightConnector1">
            <a:avLst/>
          </a:prstGeom>
          <a:ln>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0459B0F-8770-4149-8213-6F495041A7CF}"/>
              </a:ext>
            </a:extLst>
          </p:cNvPr>
          <p:cNvSpPr txBox="1"/>
          <p:nvPr/>
        </p:nvSpPr>
        <p:spPr>
          <a:xfrm>
            <a:off x="-67542" y="5237449"/>
            <a:ext cx="12185651" cy="1097450"/>
          </a:xfrm>
          <a:prstGeom prst="rect">
            <a:avLst/>
          </a:prstGeom>
          <a:noFill/>
        </p:spPr>
        <p:txBody>
          <a:bodyPr wrap="square" lIns="45708" tIns="22854" rIns="45708" bIns="22854" rtlCol="0" anchor="t">
            <a:spAutoFit/>
          </a:bodyPr>
          <a:lstStyle/>
          <a:p>
            <a:pPr algn="ctr">
              <a:lnSpc>
                <a:spcPts val="4078"/>
              </a:lnSpc>
            </a:pPr>
            <a:r>
              <a:rPr lang="en-US" sz="4399" b="1" dirty="0">
                <a:solidFill>
                  <a:schemeClr val="bg1"/>
                </a:solidFill>
                <a:latin typeface="Poppins"/>
                <a:cs typeface="Poppins"/>
              </a:rPr>
              <a:t>AL GRESCH</a:t>
            </a:r>
            <a:endParaRPr lang="en-US" sz="900" dirty="0"/>
          </a:p>
          <a:p>
            <a:pPr algn="ctr">
              <a:lnSpc>
                <a:spcPts val="4078"/>
              </a:lnSpc>
            </a:pPr>
            <a:r>
              <a:rPr lang="en-US" sz="3574" dirty="0">
                <a:solidFill>
                  <a:schemeClr val="bg1"/>
                </a:solidFill>
                <a:latin typeface="Poppins"/>
                <a:cs typeface="Poppins"/>
              </a:rPr>
              <a:t>Vice President, Healthcare Strategy at </a:t>
            </a:r>
            <a:r>
              <a:rPr lang="en-US" sz="3574" dirty="0" err="1">
                <a:solidFill>
                  <a:schemeClr val="bg1"/>
                </a:solidFill>
                <a:latin typeface="Poppins"/>
                <a:cs typeface="Poppins"/>
              </a:rPr>
              <a:t>Accruent</a:t>
            </a:r>
            <a:endParaRPr lang="en-US" sz="3574" dirty="0">
              <a:solidFill>
                <a:schemeClr val="bg1"/>
              </a:solidFill>
              <a:latin typeface="Poppins"/>
              <a:cs typeface="Poppins"/>
            </a:endParaRPr>
          </a:p>
        </p:txBody>
      </p:sp>
    </p:spTree>
    <p:extLst>
      <p:ext uri="{BB962C8B-B14F-4D97-AF65-F5344CB8AC3E}">
        <p14:creationId xmlns:p14="http://schemas.microsoft.com/office/powerpoint/2010/main" val="36181469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7A914B6-A1DC-4C94-A8C8-5B8ABDA3A6DF}"/>
              </a:ext>
            </a:extLst>
          </p:cNvPr>
          <p:cNvSpPr>
            <a:spLocks noGrp="1"/>
          </p:cNvSpPr>
          <p:nvPr>
            <p:ph idx="1"/>
          </p:nvPr>
        </p:nvSpPr>
        <p:spPr>
          <a:xfrm>
            <a:off x="837763" y="1377951"/>
            <a:ext cx="10512862" cy="3720306"/>
          </a:xfrm>
        </p:spPr>
        <p:txBody>
          <a:bodyPr/>
          <a:lstStyle/>
          <a:p>
            <a:pPr marL="800180" lvl="1" indent="-342934">
              <a:buFont typeface="Arial" panose="020B0604020202020204" pitchFamily="34" charset="0"/>
              <a:buChar char="•"/>
            </a:pPr>
            <a:r>
              <a:rPr lang="en-US" sz="4400" dirty="0"/>
              <a:t>Staffing</a:t>
            </a:r>
          </a:p>
          <a:p>
            <a:pPr marL="800180" lvl="1" indent="-342934">
              <a:buFont typeface="Arial" panose="020B0604020202020204" pitchFamily="34" charset="0"/>
              <a:buChar char="•"/>
            </a:pPr>
            <a:r>
              <a:rPr lang="en-US" sz="4400" dirty="0"/>
              <a:t>Capital Planning</a:t>
            </a:r>
          </a:p>
          <a:p>
            <a:pPr marL="800180" lvl="1" indent="-342934">
              <a:buFont typeface="Arial" panose="020B0604020202020204" pitchFamily="34" charset="0"/>
              <a:buChar char="•"/>
            </a:pPr>
            <a:r>
              <a:rPr lang="en-US" sz="4400" dirty="0"/>
              <a:t>Benchmarking</a:t>
            </a:r>
          </a:p>
          <a:p>
            <a:pPr marL="800180" lvl="1" indent="-342934">
              <a:buFont typeface="Arial" panose="020B0604020202020204" pitchFamily="34" charset="0"/>
              <a:buChar char="•"/>
            </a:pPr>
            <a:r>
              <a:rPr lang="en-US" sz="4400" dirty="0"/>
              <a:t>Improved &amp; More Efficient Operations</a:t>
            </a:r>
          </a:p>
          <a:p>
            <a:pPr marL="1257425" lvl="2" indent="-342934"/>
            <a:r>
              <a:rPr lang="en-US" sz="3600" dirty="0"/>
              <a:t>AEM</a:t>
            </a:r>
          </a:p>
          <a:p>
            <a:pPr marL="1257425" lvl="2" indent="-342934"/>
            <a:r>
              <a:rPr lang="en-US" sz="3600" dirty="0"/>
              <a:t>More balanced PM vs. CM workload</a:t>
            </a:r>
          </a:p>
          <a:p>
            <a:pPr marL="1257425" lvl="2" indent="-342934"/>
            <a:r>
              <a:rPr lang="en-US" sz="3600" dirty="0"/>
              <a:t>More Device Hrs. vs. Non-Device Hrs.</a:t>
            </a:r>
          </a:p>
          <a:p>
            <a:endParaRPr lang="en-US" dirty="0"/>
          </a:p>
        </p:txBody>
      </p:sp>
      <p:sp>
        <p:nvSpPr>
          <p:cNvPr id="4" name="Slide Number Placeholder 3">
            <a:extLst>
              <a:ext uri="{FF2B5EF4-FFF2-40B4-BE49-F238E27FC236}">
                <a16:creationId xmlns:a16="http://schemas.microsoft.com/office/drawing/2014/main" id="{90782C6D-826B-448B-BEDC-085A7143BAAA}"/>
              </a:ext>
            </a:extLst>
          </p:cNvPr>
          <p:cNvSpPr>
            <a:spLocks noGrp="1"/>
          </p:cNvSpPr>
          <p:nvPr>
            <p:ph type="sldNum" sz="quarter" idx="12"/>
          </p:nvPr>
        </p:nvSpPr>
        <p:spPr/>
        <p:txBody>
          <a:bodyPr/>
          <a:lstStyle/>
          <a:p>
            <a:pPr>
              <a:defRPr/>
            </a:pPr>
            <a:fld id="{A7E27838-1C13-4948-8E84-AB8DCF9A4D7D}" type="slidenum">
              <a:rPr lang="en-US" smtClean="0"/>
              <a:pPr>
                <a:defRPr/>
              </a:pPr>
              <a:t>32</a:t>
            </a:fld>
            <a:endParaRPr lang="en-US" dirty="0"/>
          </a:p>
        </p:txBody>
      </p:sp>
      <p:sp>
        <p:nvSpPr>
          <p:cNvPr id="6" name="Title 5">
            <a:extLst>
              <a:ext uri="{FF2B5EF4-FFF2-40B4-BE49-F238E27FC236}">
                <a16:creationId xmlns:a16="http://schemas.microsoft.com/office/drawing/2014/main" id="{B515A5AE-7A4B-4F4D-B372-A65BD532F9B1}"/>
              </a:ext>
            </a:extLst>
          </p:cNvPr>
          <p:cNvSpPr>
            <a:spLocks noGrp="1"/>
          </p:cNvSpPr>
          <p:nvPr>
            <p:ph type="title"/>
          </p:nvPr>
        </p:nvSpPr>
        <p:spPr>
          <a:xfrm>
            <a:off x="837982" y="425155"/>
            <a:ext cx="10512862" cy="797721"/>
          </a:xfrm>
        </p:spPr>
        <p:txBody>
          <a:bodyPr/>
          <a:lstStyle/>
          <a:p>
            <a:r>
              <a:rPr lang="en-US" sz="5400" dirty="0"/>
              <a:t>Why?</a:t>
            </a:r>
            <a:br>
              <a:rPr lang="en-US" sz="3600" dirty="0"/>
            </a:br>
            <a:endParaRPr lang="en-US" dirty="0"/>
          </a:p>
        </p:txBody>
      </p:sp>
    </p:spTree>
    <p:extLst>
      <p:ext uri="{BB962C8B-B14F-4D97-AF65-F5344CB8AC3E}">
        <p14:creationId xmlns:p14="http://schemas.microsoft.com/office/powerpoint/2010/main" val="571241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2D33B9-276B-4678-829E-51A386D99DEF}"/>
              </a:ext>
            </a:extLst>
          </p:cNvPr>
          <p:cNvSpPr>
            <a:spLocks noGrp="1"/>
          </p:cNvSpPr>
          <p:nvPr>
            <p:ph type="title"/>
          </p:nvPr>
        </p:nvSpPr>
        <p:spPr>
          <a:xfrm>
            <a:off x="837982" y="425155"/>
            <a:ext cx="10512862" cy="797721"/>
          </a:xfrm>
        </p:spPr>
        <p:txBody>
          <a:bodyPr/>
          <a:lstStyle/>
          <a:p>
            <a:r>
              <a:rPr lang="en-US" dirty="0"/>
              <a:t>Device Hours vs. Non – Device Hours</a:t>
            </a:r>
          </a:p>
        </p:txBody>
      </p:sp>
      <p:sp>
        <p:nvSpPr>
          <p:cNvPr id="2" name="Content Placeholder 1">
            <a:extLst>
              <a:ext uri="{FF2B5EF4-FFF2-40B4-BE49-F238E27FC236}">
                <a16:creationId xmlns:a16="http://schemas.microsoft.com/office/drawing/2014/main" id="{08058E91-1448-42F9-B10E-834D2D58A8B6}"/>
              </a:ext>
            </a:extLst>
          </p:cNvPr>
          <p:cNvSpPr>
            <a:spLocks noGrp="1"/>
          </p:cNvSpPr>
          <p:nvPr>
            <p:ph idx="1"/>
          </p:nvPr>
        </p:nvSpPr>
        <p:spPr>
          <a:xfrm>
            <a:off x="837982" y="1222876"/>
            <a:ext cx="5029200" cy="3956049"/>
          </a:xfrm>
        </p:spPr>
        <p:txBody>
          <a:bodyPr/>
          <a:lstStyle/>
          <a:p>
            <a:r>
              <a:rPr lang="en-US" dirty="0"/>
              <a:t>Device Hours</a:t>
            </a:r>
          </a:p>
          <a:p>
            <a:pPr lvl="1"/>
            <a:r>
              <a:rPr lang="en-US" dirty="0"/>
              <a:t>PM</a:t>
            </a:r>
          </a:p>
          <a:p>
            <a:pPr lvl="1"/>
            <a:r>
              <a:rPr lang="en-US" dirty="0"/>
              <a:t>CM</a:t>
            </a:r>
          </a:p>
          <a:p>
            <a:pPr lvl="1"/>
            <a:r>
              <a:rPr lang="en-US" dirty="0"/>
              <a:t>Incoming Inspections</a:t>
            </a:r>
          </a:p>
          <a:p>
            <a:pPr lvl="1"/>
            <a:r>
              <a:rPr lang="en-US" dirty="0"/>
              <a:t>Incident Investigations</a:t>
            </a:r>
          </a:p>
          <a:p>
            <a:pPr lvl="1"/>
            <a:r>
              <a:rPr lang="en-US" dirty="0"/>
              <a:t>Hazard Alerts</a:t>
            </a:r>
          </a:p>
          <a:p>
            <a:pPr lvl="1"/>
            <a:r>
              <a:rPr lang="en-US" dirty="0"/>
              <a:t>Recalls</a:t>
            </a:r>
          </a:p>
          <a:p>
            <a:pPr marL="457246" lvl="1" indent="0">
              <a:buNone/>
            </a:pPr>
            <a:endParaRPr lang="en-US" dirty="0"/>
          </a:p>
          <a:p>
            <a:pPr lvl="1"/>
            <a:r>
              <a:rPr lang="en-US" sz="3200" b="1" dirty="0">
                <a:solidFill>
                  <a:schemeClr val="accent2">
                    <a:lumMod val="60000"/>
                    <a:lumOff val="40000"/>
                  </a:schemeClr>
                </a:solidFill>
              </a:rPr>
              <a:t>Average/Tech</a:t>
            </a:r>
          </a:p>
          <a:p>
            <a:pPr lvl="2"/>
            <a:r>
              <a:rPr lang="en-US" sz="2800" b="1" dirty="0">
                <a:solidFill>
                  <a:schemeClr val="accent2">
                    <a:lumMod val="60000"/>
                    <a:lumOff val="40000"/>
                  </a:schemeClr>
                </a:solidFill>
              </a:rPr>
              <a:t>1001 Dev. Hrs.</a:t>
            </a:r>
          </a:p>
          <a:p>
            <a:pPr lvl="2"/>
            <a:r>
              <a:rPr lang="en-US" sz="2800" b="1" dirty="0">
                <a:solidFill>
                  <a:schemeClr val="accent2">
                    <a:lumMod val="60000"/>
                    <a:lumOff val="40000"/>
                  </a:schemeClr>
                </a:solidFill>
              </a:rPr>
              <a:t>859 Non-Dev Hrs.</a:t>
            </a:r>
          </a:p>
          <a:p>
            <a:pPr marL="457246" lvl="1" indent="0">
              <a:buNone/>
            </a:pPr>
            <a:r>
              <a:rPr lang="en-US" sz="3200" dirty="0"/>
              <a:t>		</a:t>
            </a:r>
            <a:endParaRPr lang="en-US" dirty="0"/>
          </a:p>
        </p:txBody>
      </p:sp>
      <p:sp>
        <p:nvSpPr>
          <p:cNvPr id="3" name="Slide Number Placeholder 2">
            <a:extLst>
              <a:ext uri="{FF2B5EF4-FFF2-40B4-BE49-F238E27FC236}">
                <a16:creationId xmlns:a16="http://schemas.microsoft.com/office/drawing/2014/main" id="{7C4DCC4A-0FC9-4FD3-871E-6DF37ACD5963}"/>
              </a:ext>
            </a:extLst>
          </p:cNvPr>
          <p:cNvSpPr>
            <a:spLocks noGrp="1"/>
          </p:cNvSpPr>
          <p:nvPr>
            <p:ph type="sldNum" sz="quarter" idx="12"/>
          </p:nvPr>
        </p:nvSpPr>
        <p:spPr/>
        <p:txBody>
          <a:bodyPr/>
          <a:lstStyle/>
          <a:p>
            <a:pPr>
              <a:defRPr/>
            </a:pPr>
            <a:fld id="{A7E27838-1C13-4948-8E84-AB8DCF9A4D7D}" type="slidenum">
              <a:rPr lang="en-US" smtClean="0"/>
              <a:pPr>
                <a:defRPr/>
              </a:pPr>
              <a:t>33</a:t>
            </a:fld>
            <a:endParaRPr lang="en-US" dirty="0"/>
          </a:p>
        </p:txBody>
      </p:sp>
      <p:sp>
        <p:nvSpPr>
          <p:cNvPr id="5" name="Content Placeholder 4">
            <a:extLst>
              <a:ext uri="{FF2B5EF4-FFF2-40B4-BE49-F238E27FC236}">
                <a16:creationId xmlns:a16="http://schemas.microsoft.com/office/drawing/2014/main" id="{D485FD71-68F3-40F6-BD9B-F953F27C8AF1}"/>
              </a:ext>
            </a:extLst>
          </p:cNvPr>
          <p:cNvSpPr>
            <a:spLocks noGrp="1"/>
          </p:cNvSpPr>
          <p:nvPr>
            <p:ph idx="14"/>
          </p:nvPr>
        </p:nvSpPr>
        <p:spPr>
          <a:xfrm>
            <a:off x="6094413" y="1222876"/>
            <a:ext cx="5029200" cy="3720306"/>
          </a:xfrm>
        </p:spPr>
        <p:txBody>
          <a:bodyPr/>
          <a:lstStyle/>
          <a:p>
            <a:r>
              <a:rPr lang="en-US" dirty="0"/>
              <a:t>Non-Device Hours</a:t>
            </a:r>
          </a:p>
          <a:p>
            <a:pPr lvl="1"/>
            <a:r>
              <a:rPr lang="en-US" dirty="0"/>
              <a:t>Department Meetings</a:t>
            </a:r>
          </a:p>
          <a:p>
            <a:pPr lvl="1"/>
            <a:r>
              <a:rPr lang="en-US" dirty="0"/>
              <a:t>Compliance Training</a:t>
            </a:r>
          </a:p>
          <a:p>
            <a:pPr lvl="1"/>
            <a:r>
              <a:rPr lang="en-US" dirty="0"/>
              <a:t>Vendor Training</a:t>
            </a:r>
          </a:p>
          <a:p>
            <a:pPr lvl="1"/>
            <a:r>
              <a:rPr lang="en-US" dirty="0"/>
              <a:t>Administrative Work</a:t>
            </a:r>
          </a:p>
          <a:p>
            <a:pPr lvl="1"/>
            <a:r>
              <a:rPr lang="en-US" dirty="0"/>
              <a:t>Travel</a:t>
            </a:r>
          </a:p>
          <a:p>
            <a:pPr lvl="1"/>
            <a:endParaRPr lang="en-US" dirty="0"/>
          </a:p>
          <a:p>
            <a:pPr lvl="1"/>
            <a:endParaRPr lang="en-US" dirty="0"/>
          </a:p>
          <a:p>
            <a:endParaRPr lang="en-US" dirty="0"/>
          </a:p>
        </p:txBody>
      </p:sp>
    </p:spTree>
    <p:extLst>
      <p:ext uri="{BB962C8B-B14F-4D97-AF65-F5344CB8AC3E}">
        <p14:creationId xmlns:p14="http://schemas.microsoft.com/office/powerpoint/2010/main" val="13665065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E7011-F517-4455-BDB2-ED2097D39CAE}"/>
              </a:ext>
            </a:extLst>
          </p:cNvPr>
          <p:cNvSpPr>
            <a:spLocks noGrp="1"/>
          </p:cNvSpPr>
          <p:nvPr>
            <p:ph type="title"/>
          </p:nvPr>
        </p:nvSpPr>
        <p:spPr>
          <a:xfrm>
            <a:off x="837982" y="310458"/>
            <a:ext cx="10512862" cy="797721"/>
          </a:xfrm>
        </p:spPr>
        <p:txBody>
          <a:bodyPr/>
          <a:lstStyle/>
          <a:p>
            <a:pPr algn="ctr"/>
            <a:r>
              <a:rPr lang="en-US" dirty="0"/>
              <a:t>Device Hours Trend</a:t>
            </a:r>
          </a:p>
        </p:txBody>
      </p:sp>
      <p:sp>
        <p:nvSpPr>
          <p:cNvPr id="4" name="Slide Number Placeholder 3">
            <a:extLst>
              <a:ext uri="{FF2B5EF4-FFF2-40B4-BE49-F238E27FC236}">
                <a16:creationId xmlns:a16="http://schemas.microsoft.com/office/drawing/2014/main" id="{A09D9F7E-91F6-4208-81C6-E064B1743C1E}"/>
              </a:ext>
            </a:extLst>
          </p:cNvPr>
          <p:cNvSpPr>
            <a:spLocks noGrp="1"/>
          </p:cNvSpPr>
          <p:nvPr>
            <p:ph type="sldNum" sz="quarter" idx="12"/>
          </p:nvPr>
        </p:nvSpPr>
        <p:spPr/>
        <p:txBody>
          <a:bodyPr/>
          <a:lstStyle/>
          <a:p>
            <a:pPr>
              <a:defRPr/>
            </a:pPr>
            <a:fld id="{A7E27838-1C13-4948-8E84-AB8DCF9A4D7D}" type="slidenum">
              <a:rPr lang="en-US" smtClean="0"/>
              <a:pPr>
                <a:defRPr/>
              </a:pPr>
              <a:t>34</a:t>
            </a:fld>
            <a:endParaRPr lang="en-US" dirty="0"/>
          </a:p>
        </p:txBody>
      </p:sp>
      <p:pic>
        <p:nvPicPr>
          <p:cNvPr id="9" name="Picture 8">
            <a:extLst>
              <a:ext uri="{FF2B5EF4-FFF2-40B4-BE49-F238E27FC236}">
                <a16:creationId xmlns:a16="http://schemas.microsoft.com/office/drawing/2014/main" id="{8F92F270-C18A-4773-8569-7B91EF458980}"/>
              </a:ext>
            </a:extLst>
          </p:cNvPr>
          <p:cNvPicPr>
            <a:picLocks noChangeAspect="1"/>
          </p:cNvPicPr>
          <p:nvPr/>
        </p:nvPicPr>
        <p:blipFill>
          <a:blip r:embed="rId3"/>
          <a:stretch>
            <a:fillRect/>
          </a:stretch>
        </p:blipFill>
        <p:spPr>
          <a:xfrm>
            <a:off x="1855695" y="876300"/>
            <a:ext cx="8477433" cy="4953000"/>
          </a:xfrm>
          <a:prstGeom prst="rect">
            <a:avLst/>
          </a:prstGeom>
        </p:spPr>
      </p:pic>
    </p:spTree>
    <p:extLst>
      <p:ext uri="{BB962C8B-B14F-4D97-AF65-F5344CB8AC3E}">
        <p14:creationId xmlns:p14="http://schemas.microsoft.com/office/powerpoint/2010/main" val="36837229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353DAF3-B5D4-4CA9-A948-153D36C9C4D8}"/>
              </a:ext>
            </a:extLst>
          </p:cNvPr>
          <p:cNvSpPr>
            <a:spLocks noGrp="1"/>
          </p:cNvSpPr>
          <p:nvPr>
            <p:ph idx="1"/>
          </p:nvPr>
        </p:nvSpPr>
        <p:spPr>
          <a:xfrm>
            <a:off x="6972300" y="76581"/>
            <a:ext cx="5114925" cy="5806440"/>
          </a:xfrm>
        </p:spPr>
        <p:txBody>
          <a:bodyPr/>
          <a:lstStyle/>
          <a:p>
            <a:endParaRPr lang="en-US" dirty="0"/>
          </a:p>
          <a:p>
            <a:r>
              <a:rPr lang="en-US" sz="3200" dirty="0"/>
              <a:t>Why?</a:t>
            </a:r>
          </a:p>
          <a:p>
            <a:pPr marL="800180" lvl="1" indent="-342934">
              <a:buFont typeface="Arial" panose="020B0604020202020204" pitchFamily="34" charset="0"/>
              <a:buChar char="•"/>
            </a:pPr>
            <a:r>
              <a:rPr lang="en-US" sz="2800" dirty="0"/>
              <a:t>Staffing</a:t>
            </a:r>
          </a:p>
          <a:p>
            <a:pPr marL="800180" lvl="1" indent="-342934">
              <a:buFont typeface="Arial" panose="020B0604020202020204" pitchFamily="34" charset="0"/>
              <a:buChar char="•"/>
            </a:pPr>
            <a:r>
              <a:rPr lang="en-US" sz="2800" dirty="0"/>
              <a:t>Capital Planning</a:t>
            </a:r>
          </a:p>
          <a:p>
            <a:pPr marL="800180" lvl="1" indent="-342934">
              <a:buFont typeface="Arial" panose="020B0604020202020204" pitchFamily="34" charset="0"/>
              <a:buChar char="•"/>
            </a:pPr>
            <a:r>
              <a:rPr lang="en-US" sz="2800" dirty="0"/>
              <a:t>Benchmarking</a:t>
            </a:r>
          </a:p>
          <a:p>
            <a:pPr marL="800180" lvl="1" indent="-342934">
              <a:buFont typeface="Arial" panose="020B0604020202020204" pitchFamily="34" charset="0"/>
              <a:buChar char="•"/>
            </a:pPr>
            <a:r>
              <a:rPr lang="en-US" sz="2800" dirty="0"/>
              <a:t>Improved &amp; More Efficient Operations</a:t>
            </a:r>
          </a:p>
          <a:p>
            <a:r>
              <a:rPr lang="en-US" sz="3200" dirty="0">
                <a:solidFill>
                  <a:srgbClr val="FFC000"/>
                </a:solidFill>
              </a:rPr>
              <a:t>How? </a:t>
            </a:r>
          </a:p>
          <a:p>
            <a:pPr marL="800180" marR="0" lvl="1" indent="-342934" algn="l" defTabSz="913698"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C000"/>
                </a:solidFill>
                <a:effectLst/>
                <a:uLnTx/>
                <a:uFillTx/>
                <a:latin typeface="Roboto Light"/>
                <a:ea typeface="+mn-ea"/>
                <a:cs typeface="+mn-cs"/>
              </a:rPr>
              <a:t>Data Integrity</a:t>
            </a:r>
          </a:p>
          <a:p>
            <a:pPr marL="800180" marR="0" lvl="1" indent="-342934" algn="l" defTabSz="913698"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C000"/>
                </a:solidFill>
                <a:effectLst/>
                <a:uLnTx/>
                <a:uFillTx/>
                <a:latin typeface="Roboto Light"/>
                <a:ea typeface="+mn-ea"/>
                <a:cs typeface="+mn-cs"/>
              </a:rPr>
              <a:t>Data Standardization</a:t>
            </a:r>
          </a:p>
          <a:p>
            <a:pPr marR="0" lvl="1" algn="l" defTabSz="913698" rtl="0" eaLnBrk="1" fontAlgn="base" latinLnBrk="0" hangingPunct="1">
              <a:lnSpc>
                <a:spcPct val="90000"/>
              </a:lnSpc>
              <a:spcBef>
                <a:spcPts val="500"/>
              </a:spcBef>
              <a:spcAft>
                <a:spcPct val="0"/>
              </a:spcAft>
              <a:buClrTx/>
              <a:buSzTx/>
              <a:tabLst/>
              <a:defRPr/>
            </a:pPr>
            <a:endParaRPr lang="en-US" sz="2800" dirty="0"/>
          </a:p>
          <a:p>
            <a:r>
              <a:rPr lang="en-US" sz="3200" dirty="0"/>
              <a:t>What?</a:t>
            </a:r>
          </a:p>
          <a:p>
            <a:pPr marL="800180" lvl="1" indent="-342934">
              <a:buFont typeface="Arial" panose="020B0604020202020204" pitchFamily="34" charset="0"/>
              <a:buChar char="•"/>
            </a:pPr>
            <a:r>
              <a:rPr lang="en-US" sz="2800" dirty="0"/>
              <a:t>Potential Results</a:t>
            </a:r>
          </a:p>
        </p:txBody>
      </p:sp>
    </p:spTree>
    <p:extLst>
      <p:ext uri="{BB962C8B-B14F-4D97-AF65-F5344CB8AC3E}">
        <p14:creationId xmlns:p14="http://schemas.microsoft.com/office/powerpoint/2010/main" val="41750087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A192D-5755-4680-B3F1-4A1874AD9C5D}"/>
              </a:ext>
            </a:extLst>
          </p:cNvPr>
          <p:cNvSpPr>
            <a:spLocks noGrp="1"/>
          </p:cNvSpPr>
          <p:nvPr>
            <p:ph type="title"/>
          </p:nvPr>
        </p:nvSpPr>
        <p:spPr>
          <a:xfrm>
            <a:off x="123824" y="2219322"/>
            <a:ext cx="12188825" cy="797721"/>
          </a:xfrm>
        </p:spPr>
        <p:txBody>
          <a:bodyPr/>
          <a:lstStyle/>
          <a:p>
            <a:pPr algn="ctr"/>
            <a:r>
              <a:rPr lang="en-US" sz="9600" dirty="0"/>
              <a:t>DATA INTEGRITY!</a:t>
            </a:r>
          </a:p>
        </p:txBody>
      </p:sp>
      <p:sp>
        <p:nvSpPr>
          <p:cNvPr id="4" name="Slide Number Placeholder 3">
            <a:extLst>
              <a:ext uri="{FF2B5EF4-FFF2-40B4-BE49-F238E27FC236}">
                <a16:creationId xmlns:a16="http://schemas.microsoft.com/office/drawing/2014/main" id="{E9E9CEF6-E557-4C04-81EB-1A9261BECBC0}"/>
              </a:ext>
            </a:extLst>
          </p:cNvPr>
          <p:cNvSpPr>
            <a:spLocks noGrp="1"/>
          </p:cNvSpPr>
          <p:nvPr>
            <p:ph type="sldNum" sz="quarter" idx="12"/>
          </p:nvPr>
        </p:nvSpPr>
        <p:spPr/>
        <p:txBody>
          <a:bodyPr/>
          <a:lstStyle/>
          <a:p>
            <a:pPr>
              <a:defRPr/>
            </a:pPr>
            <a:fld id="{A7E27838-1C13-4948-8E84-AB8DCF9A4D7D}" type="slidenum">
              <a:rPr lang="en-US" smtClean="0"/>
              <a:pPr>
                <a:defRPr/>
              </a:pPr>
              <a:t>36</a:t>
            </a:fld>
            <a:endParaRPr lang="en-US" dirty="0"/>
          </a:p>
        </p:txBody>
      </p:sp>
    </p:spTree>
    <p:extLst>
      <p:ext uri="{BB962C8B-B14F-4D97-AF65-F5344CB8AC3E}">
        <p14:creationId xmlns:p14="http://schemas.microsoft.com/office/powerpoint/2010/main" val="22464734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E9CEF6-E557-4C04-81EB-1A9261BECBC0}"/>
              </a:ext>
            </a:extLst>
          </p:cNvPr>
          <p:cNvSpPr>
            <a:spLocks noGrp="1"/>
          </p:cNvSpPr>
          <p:nvPr>
            <p:ph type="sldNum" sz="quarter" idx="12"/>
          </p:nvPr>
        </p:nvSpPr>
        <p:spPr/>
        <p:txBody>
          <a:bodyPr/>
          <a:lstStyle/>
          <a:p>
            <a:pPr>
              <a:defRPr/>
            </a:pPr>
            <a:fld id="{A7E27838-1C13-4948-8E84-AB8DCF9A4D7D}" type="slidenum">
              <a:rPr lang="en-US" smtClean="0"/>
              <a:pPr>
                <a:defRPr/>
              </a:pPr>
              <a:t>37</a:t>
            </a:fld>
            <a:endParaRPr lang="en-US" dirty="0"/>
          </a:p>
        </p:txBody>
      </p:sp>
      <p:sp>
        <p:nvSpPr>
          <p:cNvPr id="5" name="Title 4">
            <a:extLst>
              <a:ext uri="{FF2B5EF4-FFF2-40B4-BE49-F238E27FC236}">
                <a16:creationId xmlns:a16="http://schemas.microsoft.com/office/drawing/2014/main" id="{30D6E235-C58B-4B82-8050-96A87C078576}"/>
              </a:ext>
            </a:extLst>
          </p:cNvPr>
          <p:cNvSpPr>
            <a:spLocks noGrp="1"/>
          </p:cNvSpPr>
          <p:nvPr>
            <p:ph type="title"/>
          </p:nvPr>
        </p:nvSpPr>
        <p:spPr>
          <a:xfrm>
            <a:off x="244715" y="11604"/>
            <a:ext cx="10512862" cy="797721"/>
          </a:xfrm>
        </p:spPr>
        <p:txBody>
          <a:bodyPr/>
          <a:lstStyle/>
          <a:p>
            <a:r>
              <a:rPr lang="en-US" dirty="0"/>
              <a:t>Data </a:t>
            </a:r>
            <a:br>
              <a:rPr lang="en-US" dirty="0"/>
            </a:br>
            <a:r>
              <a:rPr lang="en-US" dirty="0"/>
              <a:t>Integrity </a:t>
            </a:r>
            <a:br>
              <a:rPr lang="en-US" dirty="0"/>
            </a:br>
            <a:r>
              <a:rPr lang="en-US" dirty="0"/>
              <a:t>Policy</a:t>
            </a:r>
          </a:p>
        </p:txBody>
      </p:sp>
      <p:pic>
        <p:nvPicPr>
          <p:cNvPr id="11" name="Picture 10">
            <a:extLst>
              <a:ext uri="{FF2B5EF4-FFF2-40B4-BE49-F238E27FC236}">
                <a16:creationId xmlns:a16="http://schemas.microsoft.com/office/drawing/2014/main" id="{798047FD-1134-40E0-A846-5C6AF6D59B3F}"/>
              </a:ext>
            </a:extLst>
          </p:cNvPr>
          <p:cNvPicPr>
            <a:picLocks noChangeAspect="1"/>
          </p:cNvPicPr>
          <p:nvPr/>
        </p:nvPicPr>
        <p:blipFill>
          <a:blip r:embed="rId2"/>
          <a:stretch>
            <a:fillRect/>
          </a:stretch>
        </p:blipFill>
        <p:spPr>
          <a:xfrm>
            <a:off x="3489003" y="11604"/>
            <a:ext cx="4864421" cy="5871548"/>
          </a:xfrm>
          <a:prstGeom prst="rect">
            <a:avLst/>
          </a:prstGeom>
        </p:spPr>
      </p:pic>
    </p:spTree>
    <p:extLst>
      <p:ext uri="{BB962C8B-B14F-4D97-AF65-F5344CB8AC3E}">
        <p14:creationId xmlns:p14="http://schemas.microsoft.com/office/powerpoint/2010/main" val="23525558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E9CEF6-E557-4C04-81EB-1A9261BECBC0}"/>
              </a:ext>
            </a:extLst>
          </p:cNvPr>
          <p:cNvSpPr>
            <a:spLocks noGrp="1"/>
          </p:cNvSpPr>
          <p:nvPr>
            <p:ph type="sldNum" sz="quarter" idx="12"/>
          </p:nvPr>
        </p:nvSpPr>
        <p:spPr/>
        <p:txBody>
          <a:bodyPr/>
          <a:lstStyle/>
          <a:p>
            <a:pPr>
              <a:defRPr/>
            </a:pPr>
            <a:fld id="{A7E27838-1C13-4948-8E84-AB8DCF9A4D7D}" type="slidenum">
              <a:rPr lang="en-US" smtClean="0"/>
              <a:pPr>
                <a:defRPr/>
              </a:pPr>
              <a:t>38</a:t>
            </a:fld>
            <a:endParaRPr lang="en-US" dirty="0"/>
          </a:p>
        </p:txBody>
      </p:sp>
      <p:sp>
        <p:nvSpPr>
          <p:cNvPr id="5" name="Title 4">
            <a:extLst>
              <a:ext uri="{FF2B5EF4-FFF2-40B4-BE49-F238E27FC236}">
                <a16:creationId xmlns:a16="http://schemas.microsoft.com/office/drawing/2014/main" id="{30D6E235-C58B-4B82-8050-96A87C078576}"/>
              </a:ext>
            </a:extLst>
          </p:cNvPr>
          <p:cNvSpPr>
            <a:spLocks noGrp="1"/>
          </p:cNvSpPr>
          <p:nvPr>
            <p:ph type="title"/>
          </p:nvPr>
        </p:nvSpPr>
        <p:spPr>
          <a:xfrm>
            <a:off x="244715" y="11604"/>
            <a:ext cx="10512862" cy="797721"/>
          </a:xfrm>
        </p:spPr>
        <p:txBody>
          <a:bodyPr/>
          <a:lstStyle/>
          <a:p>
            <a:r>
              <a:rPr lang="en-US" dirty="0"/>
              <a:t>Data Integrity Policy</a:t>
            </a:r>
          </a:p>
        </p:txBody>
      </p:sp>
      <p:pic>
        <p:nvPicPr>
          <p:cNvPr id="8" name="Picture 7">
            <a:extLst>
              <a:ext uri="{FF2B5EF4-FFF2-40B4-BE49-F238E27FC236}">
                <a16:creationId xmlns:a16="http://schemas.microsoft.com/office/drawing/2014/main" id="{F30E1409-B52C-4683-93A5-11DAAB7FB521}"/>
              </a:ext>
            </a:extLst>
          </p:cNvPr>
          <p:cNvPicPr>
            <a:picLocks noChangeAspect="1"/>
          </p:cNvPicPr>
          <p:nvPr/>
        </p:nvPicPr>
        <p:blipFill>
          <a:blip r:embed="rId2"/>
          <a:stretch>
            <a:fillRect/>
          </a:stretch>
        </p:blipFill>
        <p:spPr>
          <a:xfrm>
            <a:off x="159609" y="1009651"/>
            <a:ext cx="11869606" cy="4000720"/>
          </a:xfrm>
          <a:prstGeom prst="rect">
            <a:avLst/>
          </a:prstGeom>
        </p:spPr>
      </p:pic>
    </p:spTree>
    <p:extLst>
      <p:ext uri="{BB962C8B-B14F-4D97-AF65-F5344CB8AC3E}">
        <p14:creationId xmlns:p14="http://schemas.microsoft.com/office/powerpoint/2010/main" val="4692649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E9CEF6-E557-4C04-81EB-1A9261BECBC0}"/>
              </a:ext>
            </a:extLst>
          </p:cNvPr>
          <p:cNvSpPr>
            <a:spLocks noGrp="1"/>
          </p:cNvSpPr>
          <p:nvPr>
            <p:ph type="sldNum" sz="quarter" idx="12"/>
          </p:nvPr>
        </p:nvSpPr>
        <p:spPr/>
        <p:txBody>
          <a:bodyPr/>
          <a:lstStyle/>
          <a:p>
            <a:pPr>
              <a:defRPr/>
            </a:pPr>
            <a:fld id="{A7E27838-1C13-4948-8E84-AB8DCF9A4D7D}" type="slidenum">
              <a:rPr lang="en-US" smtClean="0"/>
              <a:pPr>
                <a:defRPr/>
              </a:pPr>
              <a:t>39</a:t>
            </a:fld>
            <a:endParaRPr lang="en-US" dirty="0"/>
          </a:p>
        </p:txBody>
      </p:sp>
      <p:sp>
        <p:nvSpPr>
          <p:cNvPr id="5" name="Title 4">
            <a:extLst>
              <a:ext uri="{FF2B5EF4-FFF2-40B4-BE49-F238E27FC236}">
                <a16:creationId xmlns:a16="http://schemas.microsoft.com/office/drawing/2014/main" id="{30D6E235-C58B-4B82-8050-96A87C078576}"/>
              </a:ext>
            </a:extLst>
          </p:cNvPr>
          <p:cNvSpPr>
            <a:spLocks noGrp="1"/>
          </p:cNvSpPr>
          <p:nvPr>
            <p:ph type="title"/>
          </p:nvPr>
        </p:nvSpPr>
        <p:spPr>
          <a:xfrm>
            <a:off x="244715" y="11604"/>
            <a:ext cx="2412760" cy="797721"/>
          </a:xfrm>
        </p:spPr>
        <p:txBody>
          <a:bodyPr/>
          <a:lstStyle/>
          <a:p>
            <a:r>
              <a:rPr lang="en-US" dirty="0"/>
              <a:t>Data </a:t>
            </a:r>
            <a:br>
              <a:rPr lang="en-US" dirty="0"/>
            </a:br>
            <a:r>
              <a:rPr lang="en-US" dirty="0"/>
              <a:t>Integrity </a:t>
            </a:r>
            <a:br>
              <a:rPr lang="en-US" dirty="0"/>
            </a:br>
            <a:r>
              <a:rPr lang="en-US" dirty="0"/>
              <a:t>Policy</a:t>
            </a:r>
          </a:p>
        </p:txBody>
      </p:sp>
      <p:pic>
        <p:nvPicPr>
          <p:cNvPr id="3" name="Picture 2">
            <a:extLst>
              <a:ext uri="{FF2B5EF4-FFF2-40B4-BE49-F238E27FC236}">
                <a16:creationId xmlns:a16="http://schemas.microsoft.com/office/drawing/2014/main" id="{AB4F5764-E246-40F9-8E5D-A177F14B4F8F}"/>
              </a:ext>
            </a:extLst>
          </p:cNvPr>
          <p:cNvPicPr>
            <a:picLocks noChangeAspect="1"/>
          </p:cNvPicPr>
          <p:nvPr/>
        </p:nvPicPr>
        <p:blipFill>
          <a:blip r:embed="rId2"/>
          <a:stretch>
            <a:fillRect/>
          </a:stretch>
        </p:blipFill>
        <p:spPr>
          <a:xfrm>
            <a:off x="3905250" y="19339"/>
            <a:ext cx="6894934" cy="5898440"/>
          </a:xfrm>
          <a:prstGeom prst="rect">
            <a:avLst/>
          </a:prstGeom>
        </p:spPr>
      </p:pic>
    </p:spTree>
    <p:extLst>
      <p:ext uri="{BB962C8B-B14F-4D97-AF65-F5344CB8AC3E}">
        <p14:creationId xmlns:p14="http://schemas.microsoft.com/office/powerpoint/2010/main" val="106950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353DAF3-B5D4-4CA9-A948-153D36C9C4D8}"/>
              </a:ext>
            </a:extLst>
          </p:cNvPr>
          <p:cNvSpPr>
            <a:spLocks noGrp="1"/>
          </p:cNvSpPr>
          <p:nvPr>
            <p:ph idx="1"/>
          </p:nvPr>
        </p:nvSpPr>
        <p:spPr>
          <a:xfrm>
            <a:off x="6972300" y="76581"/>
            <a:ext cx="5114925" cy="5806440"/>
          </a:xfrm>
        </p:spPr>
        <p:txBody>
          <a:bodyPr/>
          <a:lstStyle/>
          <a:p>
            <a:endParaRPr lang="en-US" dirty="0"/>
          </a:p>
          <a:p>
            <a:r>
              <a:rPr lang="en-US" sz="3200" dirty="0">
                <a:solidFill>
                  <a:srgbClr val="FFC000"/>
                </a:solidFill>
              </a:rPr>
              <a:t>Why?</a:t>
            </a:r>
          </a:p>
          <a:p>
            <a:pPr marL="800180" lvl="1" indent="-342934">
              <a:buFont typeface="Arial" panose="020B0604020202020204" pitchFamily="34" charset="0"/>
              <a:buChar char="•"/>
            </a:pPr>
            <a:r>
              <a:rPr lang="en-US" sz="2800" dirty="0">
                <a:solidFill>
                  <a:srgbClr val="FFC000"/>
                </a:solidFill>
              </a:rPr>
              <a:t>Staffing</a:t>
            </a:r>
          </a:p>
          <a:p>
            <a:pPr marL="800180" lvl="1" indent="-342934">
              <a:buFont typeface="Arial" panose="020B0604020202020204" pitchFamily="34" charset="0"/>
              <a:buChar char="•"/>
            </a:pPr>
            <a:r>
              <a:rPr lang="en-US" sz="2800" dirty="0">
                <a:solidFill>
                  <a:srgbClr val="FFC000"/>
                </a:solidFill>
              </a:rPr>
              <a:t>Capital Planning</a:t>
            </a:r>
          </a:p>
          <a:p>
            <a:pPr marL="800180" lvl="1" indent="-342934">
              <a:buFont typeface="Arial" panose="020B0604020202020204" pitchFamily="34" charset="0"/>
              <a:buChar char="•"/>
            </a:pPr>
            <a:r>
              <a:rPr lang="en-US" sz="2800" dirty="0">
                <a:solidFill>
                  <a:srgbClr val="FFC000"/>
                </a:solidFill>
              </a:rPr>
              <a:t>Benchmarking</a:t>
            </a:r>
          </a:p>
          <a:p>
            <a:pPr marL="800180" lvl="1" indent="-342934">
              <a:buFont typeface="Arial" panose="020B0604020202020204" pitchFamily="34" charset="0"/>
              <a:buChar char="•"/>
            </a:pPr>
            <a:r>
              <a:rPr lang="en-US" sz="2800" dirty="0">
                <a:solidFill>
                  <a:srgbClr val="FFC000"/>
                </a:solidFill>
              </a:rPr>
              <a:t>Improved &amp; More Efficient Operations</a:t>
            </a:r>
          </a:p>
          <a:p>
            <a:r>
              <a:rPr lang="en-US" sz="3200" dirty="0"/>
              <a:t>How? </a:t>
            </a:r>
          </a:p>
          <a:p>
            <a:pPr marL="800180" marR="0" lvl="1" indent="-342934" algn="l" defTabSz="913698"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1771"/>
                </a:solidFill>
                <a:effectLst/>
                <a:uLnTx/>
                <a:uFillTx/>
                <a:latin typeface="Roboto Light"/>
                <a:ea typeface="+mn-ea"/>
                <a:cs typeface="+mn-cs"/>
              </a:rPr>
              <a:t>Data Integrity</a:t>
            </a:r>
          </a:p>
          <a:p>
            <a:pPr marL="800180" marR="0" lvl="1" indent="-342934" algn="l" defTabSz="913698"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1771"/>
                </a:solidFill>
                <a:effectLst/>
                <a:uLnTx/>
                <a:uFillTx/>
                <a:latin typeface="Roboto Light"/>
                <a:ea typeface="+mn-ea"/>
                <a:cs typeface="+mn-cs"/>
              </a:rPr>
              <a:t>Data Standardization</a:t>
            </a:r>
          </a:p>
          <a:p>
            <a:pPr marR="0" lvl="1" algn="l" defTabSz="913698" rtl="0" eaLnBrk="1" fontAlgn="base" latinLnBrk="0" hangingPunct="1">
              <a:lnSpc>
                <a:spcPct val="90000"/>
              </a:lnSpc>
              <a:spcBef>
                <a:spcPts val="500"/>
              </a:spcBef>
              <a:spcAft>
                <a:spcPct val="0"/>
              </a:spcAft>
              <a:buClrTx/>
              <a:buSzTx/>
              <a:tabLst/>
              <a:defRPr/>
            </a:pPr>
            <a:endParaRPr lang="en-US" sz="2800" dirty="0"/>
          </a:p>
          <a:p>
            <a:r>
              <a:rPr lang="en-US" sz="3200" dirty="0"/>
              <a:t>What?</a:t>
            </a:r>
          </a:p>
          <a:p>
            <a:pPr marL="800180" lvl="1" indent="-342934">
              <a:buFont typeface="Arial" panose="020B0604020202020204" pitchFamily="34" charset="0"/>
              <a:buChar char="•"/>
            </a:pPr>
            <a:r>
              <a:rPr lang="en-US" sz="2800" dirty="0"/>
              <a:t>Potential Results</a:t>
            </a:r>
          </a:p>
        </p:txBody>
      </p:sp>
    </p:spTree>
    <p:extLst>
      <p:ext uri="{BB962C8B-B14F-4D97-AF65-F5344CB8AC3E}">
        <p14:creationId xmlns:p14="http://schemas.microsoft.com/office/powerpoint/2010/main" val="11690275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E9CEF6-E557-4C04-81EB-1A9261BECBC0}"/>
              </a:ext>
            </a:extLst>
          </p:cNvPr>
          <p:cNvSpPr>
            <a:spLocks noGrp="1"/>
          </p:cNvSpPr>
          <p:nvPr>
            <p:ph type="sldNum" sz="quarter" idx="12"/>
          </p:nvPr>
        </p:nvSpPr>
        <p:spPr/>
        <p:txBody>
          <a:bodyPr/>
          <a:lstStyle/>
          <a:p>
            <a:pPr>
              <a:defRPr/>
            </a:pPr>
            <a:fld id="{A7E27838-1C13-4948-8E84-AB8DCF9A4D7D}" type="slidenum">
              <a:rPr lang="en-US" smtClean="0"/>
              <a:pPr>
                <a:defRPr/>
              </a:pPr>
              <a:t>40</a:t>
            </a:fld>
            <a:endParaRPr lang="en-US" dirty="0"/>
          </a:p>
        </p:txBody>
      </p:sp>
      <p:sp>
        <p:nvSpPr>
          <p:cNvPr id="5" name="Title 4">
            <a:extLst>
              <a:ext uri="{FF2B5EF4-FFF2-40B4-BE49-F238E27FC236}">
                <a16:creationId xmlns:a16="http://schemas.microsoft.com/office/drawing/2014/main" id="{30D6E235-C58B-4B82-8050-96A87C078576}"/>
              </a:ext>
            </a:extLst>
          </p:cNvPr>
          <p:cNvSpPr>
            <a:spLocks noGrp="1"/>
          </p:cNvSpPr>
          <p:nvPr>
            <p:ph type="title"/>
          </p:nvPr>
        </p:nvSpPr>
        <p:spPr>
          <a:xfrm>
            <a:off x="244715" y="11604"/>
            <a:ext cx="2412760" cy="797721"/>
          </a:xfrm>
        </p:spPr>
        <p:txBody>
          <a:bodyPr/>
          <a:lstStyle/>
          <a:p>
            <a:r>
              <a:rPr lang="en-US" dirty="0"/>
              <a:t>Data </a:t>
            </a:r>
            <a:br>
              <a:rPr lang="en-US" dirty="0"/>
            </a:br>
            <a:r>
              <a:rPr lang="en-US" dirty="0"/>
              <a:t>Integrity </a:t>
            </a:r>
            <a:br>
              <a:rPr lang="en-US" dirty="0"/>
            </a:br>
            <a:r>
              <a:rPr lang="en-US" dirty="0"/>
              <a:t>Policy</a:t>
            </a:r>
          </a:p>
        </p:txBody>
      </p:sp>
      <p:pic>
        <p:nvPicPr>
          <p:cNvPr id="6" name="Picture 5">
            <a:extLst>
              <a:ext uri="{FF2B5EF4-FFF2-40B4-BE49-F238E27FC236}">
                <a16:creationId xmlns:a16="http://schemas.microsoft.com/office/drawing/2014/main" id="{87AC518A-1BDC-4D82-8EB4-01D28B816C7B}"/>
              </a:ext>
            </a:extLst>
          </p:cNvPr>
          <p:cNvPicPr>
            <a:picLocks noChangeAspect="1"/>
          </p:cNvPicPr>
          <p:nvPr/>
        </p:nvPicPr>
        <p:blipFill>
          <a:blip r:embed="rId2"/>
          <a:stretch>
            <a:fillRect/>
          </a:stretch>
        </p:blipFill>
        <p:spPr>
          <a:xfrm>
            <a:off x="3962400" y="11603"/>
            <a:ext cx="5771460" cy="5941521"/>
          </a:xfrm>
          <a:prstGeom prst="rect">
            <a:avLst/>
          </a:prstGeom>
        </p:spPr>
      </p:pic>
    </p:spTree>
    <p:extLst>
      <p:ext uri="{BB962C8B-B14F-4D97-AF65-F5344CB8AC3E}">
        <p14:creationId xmlns:p14="http://schemas.microsoft.com/office/powerpoint/2010/main" val="8691853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E9CEF6-E557-4C04-81EB-1A9261BECBC0}"/>
              </a:ext>
            </a:extLst>
          </p:cNvPr>
          <p:cNvSpPr>
            <a:spLocks noGrp="1"/>
          </p:cNvSpPr>
          <p:nvPr>
            <p:ph type="sldNum" sz="quarter" idx="12"/>
          </p:nvPr>
        </p:nvSpPr>
        <p:spPr/>
        <p:txBody>
          <a:bodyPr/>
          <a:lstStyle/>
          <a:p>
            <a:pPr>
              <a:defRPr/>
            </a:pPr>
            <a:fld id="{A7E27838-1C13-4948-8E84-AB8DCF9A4D7D}" type="slidenum">
              <a:rPr lang="en-US" smtClean="0"/>
              <a:pPr>
                <a:defRPr/>
              </a:pPr>
              <a:t>41</a:t>
            </a:fld>
            <a:endParaRPr lang="en-US" dirty="0"/>
          </a:p>
        </p:txBody>
      </p:sp>
      <p:sp>
        <p:nvSpPr>
          <p:cNvPr id="10" name="Title 9">
            <a:extLst>
              <a:ext uri="{FF2B5EF4-FFF2-40B4-BE49-F238E27FC236}">
                <a16:creationId xmlns:a16="http://schemas.microsoft.com/office/drawing/2014/main" id="{3C47FEF1-7526-4637-96A7-38302B50F3E7}"/>
              </a:ext>
            </a:extLst>
          </p:cNvPr>
          <p:cNvSpPr>
            <a:spLocks noGrp="1"/>
          </p:cNvSpPr>
          <p:nvPr>
            <p:ph type="title"/>
          </p:nvPr>
        </p:nvSpPr>
        <p:spPr>
          <a:xfrm>
            <a:off x="428407" y="350043"/>
            <a:ext cx="3714968" cy="797721"/>
          </a:xfrm>
        </p:spPr>
        <p:txBody>
          <a:bodyPr/>
          <a:lstStyle/>
          <a:p>
            <a:r>
              <a:rPr lang="en-US" dirty="0"/>
              <a:t>Failure Code </a:t>
            </a:r>
            <a:br>
              <a:rPr lang="en-US" dirty="0"/>
            </a:br>
            <a:r>
              <a:rPr lang="en-US" dirty="0"/>
              <a:t>Field Options -</a:t>
            </a:r>
            <a:br>
              <a:rPr lang="en-US" dirty="0"/>
            </a:br>
            <a:r>
              <a:rPr lang="en-US" dirty="0"/>
              <a:t>CMMS Collaborative</a:t>
            </a:r>
          </a:p>
        </p:txBody>
      </p:sp>
      <p:pic>
        <p:nvPicPr>
          <p:cNvPr id="13" name="Picture 12">
            <a:extLst>
              <a:ext uri="{FF2B5EF4-FFF2-40B4-BE49-F238E27FC236}">
                <a16:creationId xmlns:a16="http://schemas.microsoft.com/office/drawing/2014/main" id="{3AE05818-0264-402E-B292-7C0F567DE224}"/>
              </a:ext>
            </a:extLst>
          </p:cNvPr>
          <p:cNvPicPr>
            <a:picLocks noChangeAspect="1"/>
          </p:cNvPicPr>
          <p:nvPr/>
        </p:nvPicPr>
        <p:blipFill>
          <a:blip r:embed="rId2"/>
          <a:stretch>
            <a:fillRect/>
          </a:stretch>
        </p:blipFill>
        <p:spPr>
          <a:xfrm>
            <a:off x="4286249" y="0"/>
            <a:ext cx="7572375" cy="5974916"/>
          </a:xfrm>
          <a:prstGeom prst="rect">
            <a:avLst/>
          </a:prstGeom>
        </p:spPr>
      </p:pic>
    </p:spTree>
    <p:extLst>
      <p:ext uri="{BB962C8B-B14F-4D97-AF65-F5344CB8AC3E}">
        <p14:creationId xmlns:p14="http://schemas.microsoft.com/office/powerpoint/2010/main" val="42553910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E9CEF6-E557-4C04-81EB-1A9261BECBC0}"/>
              </a:ext>
            </a:extLst>
          </p:cNvPr>
          <p:cNvSpPr>
            <a:spLocks noGrp="1"/>
          </p:cNvSpPr>
          <p:nvPr>
            <p:ph type="sldNum" sz="quarter" idx="12"/>
          </p:nvPr>
        </p:nvSpPr>
        <p:spPr/>
        <p:txBody>
          <a:bodyPr/>
          <a:lstStyle/>
          <a:p>
            <a:pPr>
              <a:defRPr/>
            </a:pPr>
            <a:fld id="{A7E27838-1C13-4948-8E84-AB8DCF9A4D7D}" type="slidenum">
              <a:rPr lang="en-US" smtClean="0"/>
              <a:pPr>
                <a:defRPr/>
              </a:pPr>
              <a:t>42</a:t>
            </a:fld>
            <a:endParaRPr lang="en-US" dirty="0"/>
          </a:p>
        </p:txBody>
      </p:sp>
      <p:pic>
        <p:nvPicPr>
          <p:cNvPr id="6" name="Picture 5">
            <a:extLst>
              <a:ext uri="{FF2B5EF4-FFF2-40B4-BE49-F238E27FC236}">
                <a16:creationId xmlns:a16="http://schemas.microsoft.com/office/drawing/2014/main" id="{D0439401-D0E7-4651-8690-BDFB0E618499}"/>
              </a:ext>
            </a:extLst>
          </p:cNvPr>
          <p:cNvPicPr>
            <a:picLocks noChangeAspect="1"/>
          </p:cNvPicPr>
          <p:nvPr/>
        </p:nvPicPr>
        <p:blipFill>
          <a:blip r:embed="rId2"/>
          <a:stretch>
            <a:fillRect/>
          </a:stretch>
        </p:blipFill>
        <p:spPr>
          <a:xfrm>
            <a:off x="4310046" y="106854"/>
            <a:ext cx="7018432" cy="5760546"/>
          </a:xfrm>
          <a:prstGeom prst="rect">
            <a:avLst/>
          </a:prstGeom>
        </p:spPr>
      </p:pic>
      <p:sp>
        <p:nvSpPr>
          <p:cNvPr id="11" name="TextBox 10">
            <a:extLst>
              <a:ext uri="{FF2B5EF4-FFF2-40B4-BE49-F238E27FC236}">
                <a16:creationId xmlns:a16="http://schemas.microsoft.com/office/drawing/2014/main" id="{BF2C5C8E-EAED-46A8-9E9A-EC767277EC2B}"/>
              </a:ext>
            </a:extLst>
          </p:cNvPr>
          <p:cNvSpPr txBox="1"/>
          <p:nvPr/>
        </p:nvSpPr>
        <p:spPr>
          <a:xfrm>
            <a:off x="442896" y="276225"/>
            <a:ext cx="3867150" cy="2308324"/>
          </a:xfrm>
          <a:prstGeom prst="rect">
            <a:avLst/>
          </a:prstGeom>
          <a:noFill/>
        </p:spPr>
        <p:txBody>
          <a:bodyPr wrap="square">
            <a:spAutoFit/>
          </a:bodyPr>
          <a:lstStyle/>
          <a:p>
            <a:r>
              <a:rPr kumimoji="0" lang="en-US" sz="3600" b="0" i="0" u="none" strike="noStrike" kern="1200" cap="none" spc="0" normalizeH="0" baseline="0" noProof="0" dirty="0">
                <a:ln>
                  <a:noFill/>
                </a:ln>
                <a:solidFill>
                  <a:srgbClr val="001771"/>
                </a:solidFill>
                <a:effectLst/>
                <a:uLnTx/>
                <a:uFillTx/>
                <a:latin typeface="Poppins ExtraBold"/>
                <a:ea typeface="+mj-ea"/>
                <a:cs typeface="+mj-cs"/>
              </a:rPr>
              <a:t>Failure Code </a:t>
            </a:r>
            <a:br>
              <a:rPr kumimoji="0" lang="en-US" sz="3600" b="0" i="0" u="none" strike="noStrike" kern="1200" cap="none" spc="0" normalizeH="0" baseline="0" noProof="0" dirty="0">
                <a:ln>
                  <a:noFill/>
                </a:ln>
                <a:solidFill>
                  <a:srgbClr val="001771"/>
                </a:solidFill>
                <a:effectLst/>
                <a:uLnTx/>
                <a:uFillTx/>
                <a:latin typeface="Poppins ExtraBold"/>
                <a:ea typeface="+mj-ea"/>
                <a:cs typeface="+mj-cs"/>
              </a:rPr>
            </a:br>
            <a:r>
              <a:rPr kumimoji="0" lang="en-US" sz="3600" b="0" i="0" u="none" strike="noStrike" kern="1200" cap="none" spc="0" normalizeH="0" baseline="0" noProof="0" dirty="0">
                <a:ln>
                  <a:noFill/>
                </a:ln>
                <a:solidFill>
                  <a:srgbClr val="001771"/>
                </a:solidFill>
                <a:effectLst/>
                <a:uLnTx/>
                <a:uFillTx/>
                <a:latin typeface="Poppins ExtraBold"/>
                <a:ea typeface="+mj-ea"/>
                <a:cs typeface="+mj-cs"/>
              </a:rPr>
              <a:t>Field Options -</a:t>
            </a:r>
          </a:p>
          <a:p>
            <a:r>
              <a:rPr lang="en-US" sz="3600" dirty="0">
                <a:solidFill>
                  <a:srgbClr val="001771"/>
                </a:solidFill>
                <a:latin typeface="Poppins ExtraBold"/>
                <a:ea typeface="+mj-ea"/>
                <a:cs typeface="+mj-cs"/>
              </a:rPr>
              <a:t>CMMS Collaborative</a:t>
            </a:r>
            <a:endParaRPr lang="en-US" dirty="0"/>
          </a:p>
        </p:txBody>
      </p:sp>
    </p:spTree>
    <p:extLst>
      <p:ext uri="{BB962C8B-B14F-4D97-AF65-F5344CB8AC3E}">
        <p14:creationId xmlns:p14="http://schemas.microsoft.com/office/powerpoint/2010/main" val="27705613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E9CEF6-E557-4C04-81EB-1A9261BECBC0}"/>
              </a:ext>
            </a:extLst>
          </p:cNvPr>
          <p:cNvSpPr>
            <a:spLocks noGrp="1"/>
          </p:cNvSpPr>
          <p:nvPr>
            <p:ph type="sldNum" sz="quarter" idx="12"/>
          </p:nvPr>
        </p:nvSpPr>
        <p:spPr/>
        <p:txBody>
          <a:bodyPr/>
          <a:lstStyle/>
          <a:p>
            <a:pPr>
              <a:defRPr/>
            </a:pPr>
            <a:fld id="{A7E27838-1C13-4948-8E84-AB8DCF9A4D7D}" type="slidenum">
              <a:rPr lang="en-US" smtClean="0"/>
              <a:pPr>
                <a:defRPr/>
              </a:pPr>
              <a:t>43</a:t>
            </a:fld>
            <a:endParaRPr lang="en-US" dirty="0"/>
          </a:p>
        </p:txBody>
      </p:sp>
      <p:pic>
        <p:nvPicPr>
          <p:cNvPr id="7" name="Picture 6">
            <a:extLst>
              <a:ext uri="{FF2B5EF4-FFF2-40B4-BE49-F238E27FC236}">
                <a16:creationId xmlns:a16="http://schemas.microsoft.com/office/drawing/2014/main" id="{963EF731-FA0F-40AD-9F13-5463DEFAA97A}"/>
              </a:ext>
            </a:extLst>
          </p:cNvPr>
          <p:cNvPicPr>
            <a:picLocks noChangeAspect="1"/>
          </p:cNvPicPr>
          <p:nvPr/>
        </p:nvPicPr>
        <p:blipFill>
          <a:blip r:embed="rId2"/>
          <a:stretch>
            <a:fillRect/>
          </a:stretch>
        </p:blipFill>
        <p:spPr>
          <a:xfrm>
            <a:off x="4714875" y="0"/>
            <a:ext cx="6318115" cy="5993692"/>
          </a:xfrm>
          <a:prstGeom prst="rect">
            <a:avLst/>
          </a:prstGeom>
        </p:spPr>
      </p:pic>
      <p:sp>
        <p:nvSpPr>
          <p:cNvPr id="9" name="TextBox 8">
            <a:extLst>
              <a:ext uri="{FF2B5EF4-FFF2-40B4-BE49-F238E27FC236}">
                <a16:creationId xmlns:a16="http://schemas.microsoft.com/office/drawing/2014/main" id="{E85C6817-5197-4E4C-A53C-257A18A3330C}"/>
              </a:ext>
            </a:extLst>
          </p:cNvPr>
          <p:cNvSpPr txBox="1"/>
          <p:nvPr/>
        </p:nvSpPr>
        <p:spPr>
          <a:xfrm>
            <a:off x="304800" y="412512"/>
            <a:ext cx="4410075" cy="2308324"/>
          </a:xfrm>
          <a:prstGeom prst="rect">
            <a:avLst/>
          </a:prstGeom>
          <a:noFill/>
        </p:spPr>
        <p:txBody>
          <a:bodyPr wrap="square">
            <a:spAutoFit/>
          </a:bodyPr>
          <a:lstStyle/>
          <a:p>
            <a:r>
              <a:rPr kumimoji="0" lang="en-US" sz="3600" b="0" i="0" u="none" strike="noStrike" kern="1200" cap="none" spc="0" normalizeH="0" baseline="0" noProof="0" dirty="0">
                <a:ln>
                  <a:noFill/>
                </a:ln>
                <a:solidFill>
                  <a:srgbClr val="001771"/>
                </a:solidFill>
                <a:effectLst/>
                <a:uLnTx/>
                <a:uFillTx/>
                <a:latin typeface="Poppins ExtraBold"/>
                <a:ea typeface="+mj-ea"/>
                <a:cs typeface="+mj-cs"/>
              </a:rPr>
              <a:t>Work Order</a:t>
            </a:r>
            <a:br>
              <a:rPr kumimoji="0" lang="en-US" sz="3600" b="0" i="0" u="none" strike="noStrike" kern="1200" cap="none" spc="0" normalizeH="0" baseline="0" noProof="0" dirty="0">
                <a:ln>
                  <a:noFill/>
                </a:ln>
                <a:solidFill>
                  <a:srgbClr val="001771"/>
                </a:solidFill>
                <a:effectLst/>
                <a:uLnTx/>
                <a:uFillTx/>
                <a:latin typeface="Poppins ExtraBold"/>
                <a:ea typeface="+mj-ea"/>
                <a:cs typeface="+mj-cs"/>
              </a:rPr>
            </a:br>
            <a:r>
              <a:rPr kumimoji="0" lang="en-US" sz="3600" b="0" i="0" u="none" strike="noStrike" kern="1200" cap="none" spc="0" normalizeH="0" baseline="0" noProof="0" dirty="0">
                <a:ln>
                  <a:noFill/>
                </a:ln>
                <a:solidFill>
                  <a:srgbClr val="001771"/>
                </a:solidFill>
                <a:effectLst/>
                <a:uLnTx/>
                <a:uFillTx/>
                <a:latin typeface="Poppins ExtraBold"/>
                <a:ea typeface="+mj-ea"/>
                <a:cs typeface="+mj-cs"/>
              </a:rPr>
              <a:t>Type Options -</a:t>
            </a:r>
          </a:p>
          <a:p>
            <a:r>
              <a:rPr lang="en-US" sz="3600" dirty="0">
                <a:solidFill>
                  <a:srgbClr val="001771"/>
                </a:solidFill>
                <a:latin typeface="Poppins ExtraBold"/>
                <a:ea typeface="+mj-ea"/>
                <a:cs typeface="+mj-cs"/>
              </a:rPr>
              <a:t>CMMS Collaborative</a:t>
            </a:r>
            <a:endParaRPr lang="en-US" dirty="0"/>
          </a:p>
        </p:txBody>
      </p:sp>
    </p:spTree>
    <p:extLst>
      <p:ext uri="{BB962C8B-B14F-4D97-AF65-F5344CB8AC3E}">
        <p14:creationId xmlns:p14="http://schemas.microsoft.com/office/powerpoint/2010/main" val="36214741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E9CEF6-E557-4C04-81EB-1A9261BECBC0}"/>
              </a:ext>
            </a:extLst>
          </p:cNvPr>
          <p:cNvSpPr>
            <a:spLocks noGrp="1"/>
          </p:cNvSpPr>
          <p:nvPr>
            <p:ph type="sldNum" sz="quarter" idx="12"/>
          </p:nvPr>
        </p:nvSpPr>
        <p:spPr/>
        <p:txBody>
          <a:bodyPr/>
          <a:lstStyle/>
          <a:p>
            <a:pPr>
              <a:defRPr/>
            </a:pPr>
            <a:fld id="{A7E27838-1C13-4948-8E84-AB8DCF9A4D7D}" type="slidenum">
              <a:rPr lang="en-US" smtClean="0"/>
              <a:pPr>
                <a:defRPr/>
              </a:pPr>
              <a:t>44</a:t>
            </a:fld>
            <a:endParaRPr lang="en-US" dirty="0"/>
          </a:p>
        </p:txBody>
      </p:sp>
      <p:sp>
        <p:nvSpPr>
          <p:cNvPr id="9" name="TextBox 8">
            <a:extLst>
              <a:ext uri="{FF2B5EF4-FFF2-40B4-BE49-F238E27FC236}">
                <a16:creationId xmlns:a16="http://schemas.microsoft.com/office/drawing/2014/main" id="{E85C6817-5197-4E4C-A53C-257A18A3330C}"/>
              </a:ext>
            </a:extLst>
          </p:cNvPr>
          <p:cNvSpPr txBox="1"/>
          <p:nvPr/>
        </p:nvSpPr>
        <p:spPr>
          <a:xfrm>
            <a:off x="304800" y="412512"/>
            <a:ext cx="4171951" cy="2308324"/>
          </a:xfrm>
          <a:prstGeom prst="rect">
            <a:avLst/>
          </a:prstGeom>
          <a:noFill/>
        </p:spPr>
        <p:txBody>
          <a:bodyPr wrap="square">
            <a:spAutoFit/>
          </a:bodyPr>
          <a:lstStyle/>
          <a:p>
            <a:r>
              <a:rPr kumimoji="0" lang="en-US" sz="3600" b="0" i="0" u="none" strike="noStrike" kern="1200" cap="none" spc="0" normalizeH="0" baseline="0" noProof="0" dirty="0">
                <a:ln>
                  <a:noFill/>
                </a:ln>
                <a:solidFill>
                  <a:srgbClr val="001771"/>
                </a:solidFill>
                <a:effectLst/>
                <a:uLnTx/>
                <a:uFillTx/>
                <a:latin typeface="Poppins ExtraBold"/>
                <a:ea typeface="+mj-ea"/>
                <a:cs typeface="+mj-cs"/>
              </a:rPr>
              <a:t>Work Order</a:t>
            </a:r>
            <a:br>
              <a:rPr kumimoji="0" lang="en-US" sz="3600" b="0" i="0" u="none" strike="noStrike" kern="1200" cap="none" spc="0" normalizeH="0" baseline="0" noProof="0" dirty="0">
                <a:ln>
                  <a:noFill/>
                </a:ln>
                <a:solidFill>
                  <a:srgbClr val="001771"/>
                </a:solidFill>
                <a:effectLst/>
                <a:uLnTx/>
                <a:uFillTx/>
                <a:latin typeface="Poppins ExtraBold"/>
                <a:ea typeface="+mj-ea"/>
                <a:cs typeface="+mj-cs"/>
              </a:rPr>
            </a:br>
            <a:r>
              <a:rPr kumimoji="0" lang="en-US" sz="3600" b="0" i="0" u="none" strike="noStrike" kern="1200" cap="none" spc="0" normalizeH="0" baseline="0" noProof="0" dirty="0">
                <a:ln>
                  <a:noFill/>
                </a:ln>
                <a:solidFill>
                  <a:srgbClr val="001771"/>
                </a:solidFill>
                <a:effectLst/>
                <a:uLnTx/>
                <a:uFillTx/>
                <a:latin typeface="Poppins ExtraBold"/>
                <a:ea typeface="+mj-ea"/>
                <a:cs typeface="+mj-cs"/>
              </a:rPr>
              <a:t>Type Options –</a:t>
            </a:r>
          </a:p>
          <a:p>
            <a:r>
              <a:rPr lang="en-US" sz="3600" dirty="0">
                <a:solidFill>
                  <a:srgbClr val="001771"/>
                </a:solidFill>
                <a:latin typeface="Poppins ExtraBold"/>
                <a:ea typeface="+mj-ea"/>
                <a:cs typeface="+mj-cs"/>
              </a:rPr>
              <a:t>CMMS Collaborative</a:t>
            </a:r>
            <a:endParaRPr lang="en-US" dirty="0"/>
          </a:p>
        </p:txBody>
      </p:sp>
      <p:pic>
        <p:nvPicPr>
          <p:cNvPr id="3" name="Picture 2">
            <a:extLst>
              <a:ext uri="{FF2B5EF4-FFF2-40B4-BE49-F238E27FC236}">
                <a16:creationId xmlns:a16="http://schemas.microsoft.com/office/drawing/2014/main" id="{1BC3513F-D00C-4F80-8536-27049B0AE8AD}"/>
              </a:ext>
            </a:extLst>
          </p:cNvPr>
          <p:cNvPicPr>
            <a:picLocks noChangeAspect="1"/>
          </p:cNvPicPr>
          <p:nvPr/>
        </p:nvPicPr>
        <p:blipFill>
          <a:blip r:embed="rId2"/>
          <a:stretch>
            <a:fillRect/>
          </a:stretch>
        </p:blipFill>
        <p:spPr>
          <a:xfrm>
            <a:off x="4476751" y="51571"/>
            <a:ext cx="6724650" cy="2769482"/>
          </a:xfrm>
          <a:prstGeom prst="rect">
            <a:avLst/>
          </a:prstGeom>
        </p:spPr>
      </p:pic>
      <p:pic>
        <p:nvPicPr>
          <p:cNvPr id="10" name="Picture 9">
            <a:extLst>
              <a:ext uri="{FF2B5EF4-FFF2-40B4-BE49-F238E27FC236}">
                <a16:creationId xmlns:a16="http://schemas.microsoft.com/office/drawing/2014/main" id="{D1308146-DB9D-4E34-A00B-C0B2AFC09A27}"/>
              </a:ext>
            </a:extLst>
          </p:cNvPr>
          <p:cNvPicPr>
            <a:picLocks noChangeAspect="1"/>
          </p:cNvPicPr>
          <p:nvPr/>
        </p:nvPicPr>
        <p:blipFill>
          <a:blip r:embed="rId3"/>
          <a:stretch>
            <a:fillRect/>
          </a:stretch>
        </p:blipFill>
        <p:spPr>
          <a:xfrm>
            <a:off x="4476751" y="2821053"/>
            <a:ext cx="6724649" cy="3164034"/>
          </a:xfrm>
          <a:prstGeom prst="rect">
            <a:avLst/>
          </a:prstGeom>
        </p:spPr>
      </p:pic>
    </p:spTree>
    <p:extLst>
      <p:ext uri="{BB962C8B-B14F-4D97-AF65-F5344CB8AC3E}">
        <p14:creationId xmlns:p14="http://schemas.microsoft.com/office/powerpoint/2010/main" val="36717742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DCE15477-EF17-4F3D-B074-FA57E5A5CD77}"/>
              </a:ext>
            </a:extLst>
          </p:cNvPr>
          <p:cNvGraphicFramePr>
            <a:graphicFrameLocks noGrp="1"/>
          </p:cNvGraphicFramePr>
          <p:nvPr>
            <p:ph idx="1"/>
            <p:extLst>
              <p:ext uri="{D42A27DB-BD31-4B8C-83A1-F6EECF244321}">
                <p14:modId xmlns:p14="http://schemas.microsoft.com/office/powerpoint/2010/main" val="858505778"/>
              </p:ext>
            </p:extLst>
          </p:nvPr>
        </p:nvGraphicFramePr>
        <p:xfrm>
          <a:off x="2133601" y="809625"/>
          <a:ext cx="7439025" cy="5000604"/>
        </p:xfrm>
        <a:graphic>
          <a:graphicData uri="http://schemas.openxmlformats.org/drawingml/2006/table">
            <a:tbl>
              <a:tblPr/>
              <a:tblGrid>
                <a:gridCol w="3166814">
                  <a:extLst>
                    <a:ext uri="{9D8B030D-6E8A-4147-A177-3AD203B41FA5}">
                      <a16:colId xmlns:a16="http://schemas.microsoft.com/office/drawing/2014/main" val="3693664615"/>
                    </a:ext>
                  </a:extLst>
                </a:gridCol>
                <a:gridCol w="1000832">
                  <a:extLst>
                    <a:ext uri="{9D8B030D-6E8A-4147-A177-3AD203B41FA5}">
                      <a16:colId xmlns:a16="http://schemas.microsoft.com/office/drawing/2014/main" val="49518813"/>
                    </a:ext>
                  </a:extLst>
                </a:gridCol>
                <a:gridCol w="1613283">
                  <a:extLst>
                    <a:ext uri="{9D8B030D-6E8A-4147-A177-3AD203B41FA5}">
                      <a16:colId xmlns:a16="http://schemas.microsoft.com/office/drawing/2014/main" val="3996786343"/>
                    </a:ext>
                  </a:extLst>
                </a:gridCol>
                <a:gridCol w="1658096">
                  <a:extLst>
                    <a:ext uri="{9D8B030D-6E8A-4147-A177-3AD203B41FA5}">
                      <a16:colId xmlns:a16="http://schemas.microsoft.com/office/drawing/2014/main" val="2035464987"/>
                    </a:ext>
                  </a:extLst>
                </a:gridCol>
              </a:tblGrid>
              <a:tr h="178593">
                <a:tc>
                  <a:txBody>
                    <a:bodyPr/>
                    <a:lstStyle/>
                    <a:p>
                      <a:pPr algn="l" fontAlgn="t"/>
                      <a:r>
                        <a:rPr lang="en-US" sz="800" b="0" i="0" u="none" strike="noStrike">
                          <a:solidFill>
                            <a:srgbClr val="000000"/>
                          </a:solidFill>
                          <a:effectLst/>
                          <a:latin typeface="ARIAL" panose="020B0604020202020204" pitchFamily="34" charset="0"/>
                        </a:rPr>
                        <a:t>Device Category</a:t>
                      </a:r>
                    </a:p>
                  </a:txBody>
                  <a:tcPr marL="7620" marR="7620" marT="7620" marB="0">
                    <a:lnL>
                      <a:noFill/>
                    </a:lnL>
                    <a:lnR>
                      <a:noFill/>
                    </a:lnR>
                    <a:lnT>
                      <a:noFill/>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800" b="0" i="0" u="none" strike="noStrike">
                          <a:solidFill>
                            <a:srgbClr val="000000"/>
                          </a:solidFill>
                          <a:effectLst/>
                          <a:latin typeface="ARIAL" panose="020B0604020202020204" pitchFamily="34" charset="0"/>
                        </a:rPr>
                        <a:t>Active Inventory</a:t>
                      </a:r>
                    </a:p>
                  </a:txBody>
                  <a:tcPr marL="7620" marR="7620" marT="7620" marB="0">
                    <a:lnL>
                      <a:noFill/>
                    </a:lnL>
                    <a:lnR>
                      <a:noFill/>
                    </a:lnR>
                    <a:lnT>
                      <a:noFill/>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800" b="0" i="0" u="none" strike="noStrike">
                          <a:solidFill>
                            <a:srgbClr val="000000"/>
                          </a:solidFill>
                          <a:effectLst/>
                          <a:latin typeface="ARIAL" panose="020B0604020202020204" pitchFamily="34" charset="0"/>
                        </a:rPr>
                        <a:t>Rich's Hours per device</a:t>
                      </a:r>
                    </a:p>
                  </a:txBody>
                  <a:tcPr marL="7620" marR="7620" marT="7620" marB="0">
                    <a:lnL>
                      <a:noFill/>
                    </a:lnL>
                    <a:lnR>
                      <a:noFill/>
                    </a:lnR>
                    <a:lnT>
                      <a:noFill/>
                    </a:lnT>
                    <a:lnB w="6350" cap="flat" cmpd="sng" algn="ctr">
                      <a:solidFill>
                        <a:srgbClr val="000000"/>
                      </a:solidFill>
                      <a:prstDash val="solid"/>
                      <a:round/>
                      <a:headEnd type="none" w="med" len="med"/>
                      <a:tailEnd type="none" w="med" len="med"/>
                    </a:lnB>
                    <a:solidFill>
                      <a:srgbClr val="CC99FF"/>
                    </a:solidFill>
                  </a:tcPr>
                </a:tc>
                <a:tc>
                  <a:txBody>
                    <a:bodyPr/>
                    <a:lstStyle/>
                    <a:p>
                      <a:pPr algn="l" fontAlgn="t"/>
                      <a:r>
                        <a:rPr lang="en-US" sz="800" b="0" i="0" u="none" strike="noStrike">
                          <a:solidFill>
                            <a:srgbClr val="000000"/>
                          </a:solidFill>
                          <a:effectLst/>
                          <a:latin typeface="ARIAL" panose="020B0604020202020204" pitchFamily="34" charset="0"/>
                        </a:rPr>
                        <a:t>Rich's Total Device Hours</a:t>
                      </a:r>
                    </a:p>
                  </a:txBody>
                  <a:tcPr marL="7620" marR="7620" marT="7620" marB="0">
                    <a:lnL>
                      <a:noFill/>
                    </a:lnL>
                    <a:lnR>
                      <a:noFill/>
                    </a:lnR>
                    <a:lnT>
                      <a:noFill/>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830817592"/>
                  </a:ext>
                </a:extLst>
              </a:tr>
              <a:tr h="178593">
                <a:tc>
                  <a:txBody>
                    <a:bodyPr/>
                    <a:lstStyle/>
                    <a:p>
                      <a:pPr algn="l" fontAlgn="t"/>
                      <a:r>
                        <a:rPr lang="en-US" sz="800" b="0" i="0" u="none" strike="noStrike">
                          <a:solidFill>
                            <a:srgbClr val="000000"/>
                          </a:solidFill>
                          <a:effectLst/>
                          <a:latin typeface="ARIAL" panose="020B0604020202020204" pitchFamily="34" charset="0"/>
                        </a:rPr>
                        <a:t>Aerator, Ethylene Oxide</a:t>
                      </a:r>
                    </a:p>
                  </a:txBody>
                  <a:tcPr marL="7620" marR="7620" marT="762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t"/>
                      <a:r>
                        <a:rPr lang="en-US" sz="800" b="0" i="0" u="none" strike="noStrike">
                          <a:solidFill>
                            <a:srgbClr val="000000"/>
                          </a:solidFill>
                          <a:effectLst/>
                          <a:latin typeface="ARIAL" panose="020B0604020202020204" pitchFamily="34" charset="0"/>
                        </a:rPr>
                        <a:t>6</a:t>
                      </a:r>
                    </a:p>
                  </a:txBody>
                  <a:tcPr marL="7620" marR="7620" marT="762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t"/>
                      <a:r>
                        <a:rPr lang="en-US" sz="800" b="0" i="0" u="none" strike="noStrike">
                          <a:solidFill>
                            <a:srgbClr val="000000"/>
                          </a:solidFill>
                          <a:effectLst/>
                          <a:latin typeface="ARIAL" panose="020B0604020202020204" pitchFamily="34" charset="0"/>
                        </a:rPr>
                        <a:t>1.90</a:t>
                      </a:r>
                    </a:p>
                  </a:txBody>
                  <a:tcPr marL="7620" marR="7620" marT="762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t"/>
                      <a:r>
                        <a:rPr lang="en-US" sz="800" b="0" i="0" u="none" strike="noStrike">
                          <a:solidFill>
                            <a:srgbClr val="000000"/>
                          </a:solidFill>
                          <a:effectLst/>
                          <a:latin typeface="ARIAL" panose="020B0604020202020204" pitchFamily="34" charset="0"/>
                        </a:rPr>
                        <a:t>11.40</a:t>
                      </a:r>
                    </a:p>
                  </a:txBody>
                  <a:tcPr marL="7620" marR="7620" marT="7620" marB="0">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452949618"/>
                  </a:ext>
                </a:extLst>
              </a:tr>
              <a:tr h="178593">
                <a:tc>
                  <a:txBody>
                    <a:bodyPr/>
                    <a:lstStyle/>
                    <a:p>
                      <a:pPr algn="l" fontAlgn="t"/>
                      <a:r>
                        <a:rPr lang="en-US" sz="800" b="0" i="0" u="none" strike="noStrike">
                          <a:solidFill>
                            <a:srgbClr val="000000"/>
                          </a:solidFill>
                          <a:effectLst/>
                          <a:latin typeface="ARIAL" panose="020B0604020202020204" pitchFamily="34" charset="0"/>
                        </a:rPr>
                        <a:t>Air Cleaner, Particulate, Germicidal, UV</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3</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1.00</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3.00</a:t>
                      </a:r>
                    </a:p>
                  </a:txBody>
                  <a:tcPr marL="7620" marR="7620" marT="7620" marB="0">
                    <a:lnL>
                      <a:noFill/>
                    </a:lnL>
                    <a:lnR>
                      <a:noFill/>
                    </a:lnR>
                    <a:lnT>
                      <a:noFill/>
                    </a:lnT>
                    <a:lnB>
                      <a:noFill/>
                    </a:lnB>
                  </a:tcPr>
                </a:tc>
                <a:extLst>
                  <a:ext uri="{0D108BD9-81ED-4DB2-BD59-A6C34878D82A}">
                    <a16:rowId xmlns:a16="http://schemas.microsoft.com/office/drawing/2014/main" val="224981836"/>
                  </a:ext>
                </a:extLst>
              </a:tr>
              <a:tr h="178593">
                <a:tc>
                  <a:txBody>
                    <a:bodyPr/>
                    <a:lstStyle/>
                    <a:p>
                      <a:pPr algn="l" fontAlgn="t"/>
                      <a:r>
                        <a:rPr lang="en-US" sz="800" b="0" i="0" u="none" strike="noStrike">
                          <a:solidFill>
                            <a:srgbClr val="000000"/>
                          </a:solidFill>
                          <a:effectLst/>
                          <a:latin typeface="ARIAL" panose="020B0604020202020204" pitchFamily="34" charset="0"/>
                        </a:rPr>
                        <a:t>Air Cleaner, Particulate, High-Efficiency Filter</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4</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0.00</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0.00</a:t>
                      </a:r>
                    </a:p>
                  </a:txBody>
                  <a:tcPr marL="7620" marR="7620" marT="7620" marB="0">
                    <a:lnL>
                      <a:noFill/>
                    </a:lnL>
                    <a:lnR>
                      <a:noFill/>
                    </a:lnR>
                    <a:lnT>
                      <a:noFill/>
                    </a:lnT>
                    <a:lnB>
                      <a:noFill/>
                    </a:lnB>
                  </a:tcPr>
                </a:tc>
                <a:extLst>
                  <a:ext uri="{0D108BD9-81ED-4DB2-BD59-A6C34878D82A}">
                    <a16:rowId xmlns:a16="http://schemas.microsoft.com/office/drawing/2014/main" val="3041826650"/>
                  </a:ext>
                </a:extLst>
              </a:tr>
              <a:tr h="178593">
                <a:tc>
                  <a:txBody>
                    <a:bodyPr/>
                    <a:lstStyle/>
                    <a:p>
                      <a:pPr algn="l" fontAlgn="t"/>
                      <a:r>
                        <a:rPr lang="en-US" sz="800" b="0" i="0" u="none" strike="noStrike">
                          <a:solidFill>
                            <a:srgbClr val="000000"/>
                          </a:solidFill>
                          <a:effectLst/>
                          <a:latin typeface="ARIAL" panose="020B0604020202020204" pitchFamily="34" charset="0"/>
                        </a:rPr>
                        <a:t>Alarm, Occupancy, Bed</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928</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0.75</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696.00</a:t>
                      </a:r>
                    </a:p>
                  </a:txBody>
                  <a:tcPr marL="7620" marR="7620" marT="7620" marB="0">
                    <a:lnL>
                      <a:noFill/>
                    </a:lnL>
                    <a:lnR>
                      <a:noFill/>
                    </a:lnR>
                    <a:lnT>
                      <a:noFill/>
                    </a:lnT>
                    <a:lnB>
                      <a:noFill/>
                    </a:lnB>
                  </a:tcPr>
                </a:tc>
                <a:extLst>
                  <a:ext uri="{0D108BD9-81ED-4DB2-BD59-A6C34878D82A}">
                    <a16:rowId xmlns:a16="http://schemas.microsoft.com/office/drawing/2014/main" val="237679399"/>
                  </a:ext>
                </a:extLst>
              </a:tr>
              <a:tr h="178593">
                <a:tc>
                  <a:txBody>
                    <a:bodyPr/>
                    <a:lstStyle/>
                    <a:p>
                      <a:pPr algn="l" fontAlgn="t"/>
                      <a:r>
                        <a:rPr lang="en-US" sz="800" b="0" i="0" u="none" strike="noStrike">
                          <a:solidFill>
                            <a:srgbClr val="000000"/>
                          </a:solidFill>
                          <a:effectLst/>
                          <a:latin typeface="ARIAL" panose="020B0604020202020204" pitchFamily="34" charset="0"/>
                        </a:rPr>
                        <a:t>Amalgamator</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5</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1.00</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5.00</a:t>
                      </a:r>
                    </a:p>
                  </a:txBody>
                  <a:tcPr marL="7620" marR="7620" marT="7620" marB="0">
                    <a:lnL>
                      <a:noFill/>
                    </a:lnL>
                    <a:lnR>
                      <a:noFill/>
                    </a:lnR>
                    <a:lnT>
                      <a:noFill/>
                    </a:lnT>
                    <a:lnB>
                      <a:noFill/>
                    </a:lnB>
                  </a:tcPr>
                </a:tc>
                <a:extLst>
                  <a:ext uri="{0D108BD9-81ED-4DB2-BD59-A6C34878D82A}">
                    <a16:rowId xmlns:a16="http://schemas.microsoft.com/office/drawing/2014/main" val="1499752383"/>
                  </a:ext>
                </a:extLst>
              </a:tr>
              <a:tr h="178593">
                <a:tc>
                  <a:txBody>
                    <a:bodyPr/>
                    <a:lstStyle/>
                    <a:p>
                      <a:pPr algn="l" fontAlgn="t"/>
                      <a:r>
                        <a:rPr lang="en-US" sz="800" b="0" i="0" u="none" strike="noStrike">
                          <a:solidFill>
                            <a:srgbClr val="000000"/>
                          </a:solidFill>
                          <a:effectLst/>
                          <a:latin typeface="ARIAL" panose="020B0604020202020204" pitchFamily="34" charset="0"/>
                        </a:rPr>
                        <a:t>Analyzer, Lab, Hematology, Platelet Aggregation</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4</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0.30</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1.20</a:t>
                      </a:r>
                    </a:p>
                  </a:txBody>
                  <a:tcPr marL="7620" marR="7620" marT="7620" marB="0">
                    <a:lnL>
                      <a:noFill/>
                    </a:lnL>
                    <a:lnR>
                      <a:noFill/>
                    </a:lnR>
                    <a:lnT>
                      <a:noFill/>
                    </a:lnT>
                    <a:lnB>
                      <a:noFill/>
                    </a:lnB>
                  </a:tcPr>
                </a:tc>
                <a:extLst>
                  <a:ext uri="{0D108BD9-81ED-4DB2-BD59-A6C34878D82A}">
                    <a16:rowId xmlns:a16="http://schemas.microsoft.com/office/drawing/2014/main" val="4198636795"/>
                  </a:ext>
                </a:extLst>
              </a:tr>
              <a:tr h="178593">
                <a:tc>
                  <a:txBody>
                    <a:bodyPr/>
                    <a:lstStyle/>
                    <a:p>
                      <a:pPr algn="l" fontAlgn="t"/>
                      <a:r>
                        <a:rPr lang="en-US" sz="800" b="0" i="0" u="none" strike="noStrike">
                          <a:solidFill>
                            <a:srgbClr val="000000"/>
                          </a:solidFill>
                          <a:effectLst/>
                          <a:latin typeface="ARIAL" panose="020B0604020202020204" pitchFamily="34" charset="0"/>
                        </a:rPr>
                        <a:t>Analyzer, Lab, Hemo,Erythrocyte Sedimentation Rate</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96</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0.30</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28.80</a:t>
                      </a:r>
                    </a:p>
                  </a:txBody>
                  <a:tcPr marL="7620" marR="7620" marT="7620" marB="0">
                    <a:lnL>
                      <a:noFill/>
                    </a:lnL>
                    <a:lnR>
                      <a:noFill/>
                    </a:lnR>
                    <a:lnT>
                      <a:noFill/>
                    </a:lnT>
                    <a:lnB>
                      <a:noFill/>
                    </a:lnB>
                  </a:tcPr>
                </a:tc>
                <a:extLst>
                  <a:ext uri="{0D108BD9-81ED-4DB2-BD59-A6C34878D82A}">
                    <a16:rowId xmlns:a16="http://schemas.microsoft.com/office/drawing/2014/main" val="3254496489"/>
                  </a:ext>
                </a:extLst>
              </a:tr>
              <a:tr h="178593">
                <a:tc>
                  <a:txBody>
                    <a:bodyPr/>
                    <a:lstStyle/>
                    <a:p>
                      <a:pPr algn="l" fontAlgn="t"/>
                      <a:r>
                        <a:rPr lang="en-US" sz="800" b="0" i="0" u="none" strike="noStrike">
                          <a:solidFill>
                            <a:srgbClr val="000000"/>
                          </a:solidFill>
                          <a:effectLst/>
                          <a:latin typeface="ARIAL" panose="020B0604020202020204" pitchFamily="34" charset="0"/>
                        </a:rPr>
                        <a:t>Analyzer, Lab, Immunoassay, Chemiluminescent</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2</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0.80</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1.60</a:t>
                      </a:r>
                    </a:p>
                  </a:txBody>
                  <a:tcPr marL="7620" marR="7620" marT="7620" marB="0">
                    <a:lnL>
                      <a:noFill/>
                    </a:lnL>
                    <a:lnR>
                      <a:noFill/>
                    </a:lnR>
                    <a:lnT>
                      <a:noFill/>
                    </a:lnT>
                    <a:lnB>
                      <a:noFill/>
                    </a:lnB>
                  </a:tcPr>
                </a:tc>
                <a:extLst>
                  <a:ext uri="{0D108BD9-81ED-4DB2-BD59-A6C34878D82A}">
                    <a16:rowId xmlns:a16="http://schemas.microsoft.com/office/drawing/2014/main" val="36817335"/>
                  </a:ext>
                </a:extLst>
              </a:tr>
              <a:tr h="178593">
                <a:tc>
                  <a:txBody>
                    <a:bodyPr/>
                    <a:lstStyle/>
                    <a:p>
                      <a:pPr algn="l" fontAlgn="t"/>
                      <a:r>
                        <a:rPr lang="en-US" sz="800" b="0" i="0" u="none" strike="noStrike">
                          <a:solidFill>
                            <a:srgbClr val="000000"/>
                          </a:solidFill>
                          <a:effectLst/>
                          <a:latin typeface="ARIAL" panose="020B0604020202020204" pitchFamily="34" charset="0"/>
                        </a:rPr>
                        <a:t>Analyzer, Lab, Immunoassay, Photometric, Microplat</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14</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0.74</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10.36</a:t>
                      </a:r>
                    </a:p>
                  </a:txBody>
                  <a:tcPr marL="7620" marR="7620" marT="7620" marB="0">
                    <a:lnL>
                      <a:noFill/>
                    </a:lnL>
                    <a:lnR>
                      <a:noFill/>
                    </a:lnR>
                    <a:lnT>
                      <a:noFill/>
                    </a:lnT>
                    <a:lnB>
                      <a:noFill/>
                    </a:lnB>
                  </a:tcPr>
                </a:tc>
                <a:extLst>
                  <a:ext uri="{0D108BD9-81ED-4DB2-BD59-A6C34878D82A}">
                    <a16:rowId xmlns:a16="http://schemas.microsoft.com/office/drawing/2014/main" val="861291509"/>
                  </a:ext>
                </a:extLst>
              </a:tr>
              <a:tr h="178593">
                <a:tc>
                  <a:txBody>
                    <a:bodyPr/>
                    <a:lstStyle/>
                    <a:p>
                      <a:pPr algn="l" fontAlgn="t"/>
                      <a:r>
                        <a:rPr lang="en-US" sz="800" b="0" i="0" u="none" strike="noStrike">
                          <a:solidFill>
                            <a:srgbClr val="000000"/>
                          </a:solidFill>
                          <a:effectLst/>
                          <a:latin typeface="ARIAL" panose="020B0604020202020204" pitchFamily="34" charset="0"/>
                        </a:rPr>
                        <a:t>Analyzer, Lab, Microbiology, Susceptibility, Auto</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28</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0.74</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20.72</a:t>
                      </a:r>
                    </a:p>
                  </a:txBody>
                  <a:tcPr marL="7620" marR="7620" marT="7620" marB="0">
                    <a:lnL>
                      <a:noFill/>
                    </a:lnL>
                    <a:lnR>
                      <a:noFill/>
                    </a:lnR>
                    <a:lnT>
                      <a:noFill/>
                    </a:lnT>
                    <a:lnB>
                      <a:noFill/>
                    </a:lnB>
                  </a:tcPr>
                </a:tc>
                <a:extLst>
                  <a:ext uri="{0D108BD9-81ED-4DB2-BD59-A6C34878D82A}">
                    <a16:rowId xmlns:a16="http://schemas.microsoft.com/office/drawing/2014/main" val="442613722"/>
                  </a:ext>
                </a:extLst>
              </a:tr>
              <a:tr h="178593">
                <a:tc>
                  <a:txBody>
                    <a:bodyPr/>
                    <a:lstStyle/>
                    <a:p>
                      <a:pPr algn="l" fontAlgn="t"/>
                      <a:r>
                        <a:rPr lang="en-US" sz="800" b="0" i="0" u="none" strike="noStrike">
                          <a:solidFill>
                            <a:srgbClr val="000000"/>
                          </a:solidFill>
                          <a:effectLst/>
                          <a:latin typeface="ARIAL" panose="020B0604020202020204" pitchFamily="34" charset="0"/>
                        </a:rPr>
                        <a:t>Analyzer, Laboratory, Blood Gas/pH</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22</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0.76</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16.72</a:t>
                      </a:r>
                    </a:p>
                  </a:txBody>
                  <a:tcPr marL="7620" marR="7620" marT="7620" marB="0">
                    <a:lnL>
                      <a:noFill/>
                    </a:lnL>
                    <a:lnR>
                      <a:noFill/>
                    </a:lnR>
                    <a:lnT>
                      <a:noFill/>
                    </a:lnT>
                    <a:lnB>
                      <a:noFill/>
                    </a:lnB>
                  </a:tcPr>
                </a:tc>
                <a:extLst>
                  <a:ext uri="{0D108BD9-81ED-4DB2-BD59-A6C34878D82A}">
                    <a16:rowId xmlns:a16="http://schemas.microsoft.com/office/drawing/2014/main" val="649547182"/>
                  </a:ext>
                </a:extLst>
              </a:tr>
              <a:tr h="178593">
                <a:tc>
                  <a:txBody>
                    <a:bodyPr/>
                    <a:lstStyle/>
                    <a:p>
                      <a:pPr algn="l" fontAlgn="t"/>
                      <a:r>
                        <a:rPr lang="en-US" sz="800" b="0" i="0" u="none" strike="noStrike">
                          <a:solidFill>
                            <a:srgbClr val="000000"/>
                          </a:solidFill>
                          <a:effectLst/>
                          <a:latin typeface="ARIAL" panose="020B0604020202020204" pitchFamily="34" charset="0"/>
                        </a:rPr>
                        <a:t>Analyzer, Laboratory, Body Fluids, Glucose</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3</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0.51</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1.53</a:t>
                      </a:r>
                    </a:p>
                  </a:txBody>
                  <a:tcPr marL="7620" marR="7620" marT="7620" marB="0">
                    <a:lnL>
                      <a:noFill/>
                    </a:lnL>
                    <a:lnR>
                      <a:noFill/>
                    </a:lnR>
                    <a:lnT>
                      <a:noFill/>
                    </a:lnT>
                    <a:lnB>
                      <a:noFill/>
                    </a:lnB>
                  </a:tcPr>
                </a:tc>
                <a:extLst>
                  <a:ext uri="{0D108BD9-81ED-4DB2-BD59-A6C34878D82A}">
                    <a16:rowId xmlns:a16="http://schemas.microsoft.com/office/drawing/2014/main" val="3720777774"/>
                  </a:ext>
                </a:extLst>
              </a:tr>
              <a:tr h="178593">
                <a:tc>
                  <a:txBody>
                    <a:bodyPr/>
                    <a:lstStyle/>
                    <a:p>
                      <a:pPr algn="l" fontAlgn="t"/>
                      <a:r>
                        <a:rPr lang="en-US" sz="800" b="0" i="0" u="none" strike="noStrike">
                          <a:solidFill>
                            <a:srgbClr val="000000"/>
                          </a:solidFill>
                          <a:effectLst/>
                          <a:latin typeface="ARIAL" panose="020B0604020202020204" pitchFamily="34" charset="0"/>
                        </a:rPr>
                        <a:t>Analyzer, Laboratory, Breath, Carbon Dioxide</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3</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0.51</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1.53</a:t>
                      </a:r>
                    </a:p>
                  </a:txBody>
                  <a:tcPr marL="7620" marR="7620" marT="7620" marB="0">
                    <a:lnL>
                      <a:noFill/>
                    </a:lnL>
                    <a:lnR>
                      <a:noFill/>
                    </a:lnR>
                    <a:lnT>
                      <a:noFill/>
                    </a:lnT>
                    <a:lnB>
                      <a:noFill/>
                    </a:lnB>
                  </a:tcPr>
                </a:tc>
                <a:extLst>
                  <a:ext uri="{0D108BD9-81ED-4DB2-BD59-A6C34878D82A}">
                    <a16:rowId xmlns:a16="http://schemas.microsoft.com/office/drawing/2014/main" val="3253234074"/>
                  </a:ext>
                </a:extLst>
              </a:tr>
              <a:tr h="178593">
                <a:tc>
                  <a:txBody>
                    <a:bodyPr/>
                    <a:lstStyle/>
                    <a:p>
                      <a:pPr algn="l" fontAlgn="t"/>
                      <a:r>
                        <a:rPr lang="en-US" sz="800" b="0" i="0" u="none" strike="noStrike">
                          <a:solidFill>
                            <a:srgbClr val="000000"/>
                          </a:solidFill>
                          <a:effectLst/>
                          <a:latin typeface="ARIAL" panose="020B0604020202020204" pitchFamily="34" charset="0"/>
                        </a:rPr>
                        <a:t>Analyzer, Laboratory, Clinical Chemistry</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61</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0.28</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17.08</a:t>
                      </a:r>
                    </a:p>
                  </a:txBody>
                  <a:tcPr marL="7620" marR="7620" marT="7620" marB="0">
                    <a:lnL>
                      <a:noFill/>
                    </a:lnL>
                    <a:lnR>
                      <a:noFill/>
                    </a:lnR>
                    <a:lnT>
                      <a:noFill/>
                    </a:lnT>
                    <a:lnB>
                      <a:noFill/>
                    </a:lnB>
                  </a:tcPr>
                </a:tc>
                <a:extLst>
                  <a:ext uri="{0D108BD9-81ED-4DB2-BD59-A6C34878D82A}">
                    <a16:rowId xmlns:a16="http://schemas.microsoft.com/office/drawing/2014/main" val="3150284238"/>
                  </a:ext>
                </a:extLst>
              </a:tr>
              <a:tr h="178593">
                <a:tc>
                  <a:txBody>
                    <a:bodyPr/>
                    <a:lstStyle/>
                    <a:p>
                      <a:pPr algn="l" fontAlgn="t"/>
                      <a:r>
                        <a:rPr lang="en-US" sz="800" b="0" i="0" u="none" strike="noStrike" dirty="0">
                          <a:solidFill>
                            <a:srgbClr val="000000"/>
                          </a:solidFill>
                          <a:effectLst/>
                          <a:latin typeface="ARIAL" panose="020B0604020202020204" pitchFamily="34" charset="0"/>
                        </a:rPr>
                        <a:t>Analyzer, Laboratory, Hematology</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77</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0.42</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32.34</a:t>
                      </a:r>
                    </a:p>
                  </a:txBody>
                  <a:tcPr marL="7620" marR="7620" marT="7620" marB="0">
                    <a:lnL>
                      <a:noFill/>
                    </a:lnL>
                    <a:lnR>
                      <a:noFill/>
                    </a:lnR>
                    <a:lnT>
                      <a:noFill/>
                    </a:lnT>
                    <a:lnB>
                      <a:noFill/>
                    </a:lnB>
                  </a:tcPr>
                </a:tc>
                <a:extLst>
                  <a:ext uri="{0D108BD9-81ED-4DB2-BD59-A6C34878D82A}">
                    <a16:rowId xmlns:a16="http://schemas.microsoft.com/office/drawing/2014/main" val="1685129911"/>
                  </a:ext>
                </a:extLst>
              </a:tr>
              <a:tr h="178593">
                <a:tc>
                  <a:txBody>
                    <a:bodyPr/>
                    <a:lstStyle/>
                    <a:p>
                      <a:pPr algn="l" fontAlgn="t"/>
                      <a:r>
                        <a:rPr lang="en-US" sz="800" b="0" i="0" u="none" strike="noStrike">
                          <a:solidFill>
                            <a:srgbClr val="000000"/>
                          </a:solidFill>
                          <a:effectLst/>
                          <a:latin typeface="ARIAL" panose="020B0604020202020204" pitchFamily="34" charset="0"/>
                        </a:rPr>
                        <a:t>Analyzer, Laboratory, Hematology, Coagulation</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57</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0.56</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31.92</a:t>
                      </a:r>
                    </a:p>
                  </a:txBody>
                  <a:tcPr marL="7620" marR="7620" marT="7620" marB="0">
                    <a:lnL>
                      <a:noFill/>
                    </a:lnL>
                    <a:lnR>
                      <a:noFill/>
                    </a:lnR>
                    <a:lnT>
                      <a:noFill/>
                    </a:lnT>
                    <a:lnB>
                      <a:noFill/>
                    </a:lnB>
                  </a:tcPr>
                </a:tc>
                <a:extLst>
                  <a:ext uri="{0D108BD9-81ED-4DB2-BD59-A6C34878D82A}">
                    <a16:rowId xmlns:a16="http://schemas.microsoft.com/office/drawing/2014/main" val="652058138"/>
                  </a:ext>
                </a:extLst>
              </a:tr>
              <a:tr h="178593">
                <a:tc>
                  <a:txBody>
                    <a:bodyPr/>
                    <a:lstStyle/>
                    <a:p>
                      <a:pPr algn="l" fontAlgn="t"/>
                      <a:r>
                        <a:rPr lang="en-US" sz="800" b="0" i="0" u="none" strike="noStrike">
                          <a:solidFill>
                            <a:srgbClr val="000000"/>
                          </a:solidFill>
                          <a:effectLst/>
                          <a:latin typeface="ARIAL" panose="020B0604020202020204" pitchFamily="34" charset="0"/>
                        </a:rPr>
                        <a:t>Analyzer, Laboratory, Hematology, Hemoglobin</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7</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0.56</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3.92</a:t>
                      </a:r>
                    </a:p>
                  </a:txBody>
                  <a:tcPr marL="7620" marR="7620" marT="7620" marB="0">
                    <a:lnL>
                      <a:noFill/>
                    </a:lnL>
                    <a:lnR>
                      <a:noFill/>
                    </a:lnR>
                    <a:lnT>
                      <a:noFill/>
                    </a:lnT>
                    <a:lnB>
                      <a:noFill/>
                    </a:lnB>
                  </a:tcPr>
                </a:tc>
                <a:extLst>
                  <a:ext uri="{0D108BD9-81ED-4DB2-BD59-A6C34878D82A}">
                    <a16:rowId xmlns:a16="http://schemas.microsoft.com/office/drawing/2014/main" val="101464783"/>
                  </a:ext>
                </a:extLst>
              </a:tr>
              <a:tr h="178593">
                <a:tc>
                  <a:txBody>
                    <a:bodyPr/>
                    <a:lstStyle/>
                    <a:p>
                      <a:pPr algn="l" fontAlgn="t"/>
                      <a:r>
                        <a:rPr lang="en-US" sz="800" b="0" i="0" u="none" strike="noStrike">
                          <a:solidFill>
                            <a:srgbClr val="000000"/>
                          </a:solidFill>
                          <a:effectLst/>
                          <a:latin typeface="ARIAL" panose="020B0604020202020204" pitchFamily="34" charset="0"/>
                        </a:rPr>
                        <a:t>Analyzer, Laboratory, Immunoassay</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40</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1.30</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52.00</a:t>
                      </a:r>
                    </a:p>
                  </a:txBody>
                  <a:tcPr marL="7620" marR="7620" marT="7620" marB="0">
                    <a:lnL>
                      <a:noFill/>
                    </a:lnL>
                    <a:lnR>
                      <a:noFill/>
                    </a:lnR>
                    <a:lnT>
                      <a:noFill/>
                    </a:lnT>
                    <a:lnB>
                      <a:noFill/>
                    </a:lnB>
                  </a:tcPr>
                </a:tc>
                <a:extLst>
                  <a:ext uri="{0D108BD9-81ED-4DB2-BD59-A6C34878D82A}">
                    <a16:rowId xmlns:a16="http://schemas.microsoft.com/office/drawing/2014/main" val="1860182587"/>
                  </a:ext>
                </a:extLst>
              </a:tr>
              <a:tr h="178593">
                <a:tc>
                  <a:txBody>
                    <a:bodyPr/>
                    <a:lstStyle/>
                    <a:p>
                      <a:pPr algn="l" fontAlgn="t"/>
                      <a:r>
                        <a:rPr lang="en-US" sz="800" b="0" i="0" u="none" strike="noStrike">
                          <a:solidFill>
                            <a:srgbClr val="000000"/>
                          </a:solidFill>
                          <a:effectLst/>
                          <a:latin typeface="ARIAL" panose="020B0604020202020204" pitchFamily="34" charset="0"/>
                        </a:rPr>
                        <a:t>Analyzer, Laboratory, Urine</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109</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1.03</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112.27</a:t>
                      </a:r>
                    </a:p>
                  </a:txBody>
                  <a:tcPr marL="7620" marR="7620" marT="7620" marB="0">
                    <a:lnL>
                      <a:noFill/>
                    </a:lnL>
                    <a:lnR>
                      <a:noFill/>
                    </a:lnR>
                    <a:lnT>
                      <a:noFill/>
                    </a:lnT>
                    <a:lnB>
                      <a:noFill/>
                    </a:lnB>
                  </a:tcPr>
                </a:tc>
                <a:extLst>
                  <a:ext uri="{0D108BD9-81ED-4DB2-BD59-A6C34878D82A}">
                    <a16:rowId xmlns:a16="http://schemas.microsoft.com/office/drawing/2014/main" val="374320942"/>
                  </a:ext>
                </a:extLst>
              </a:tr>
              <a:tr h="178593">
                <a:tc>
                  <a:txBody>
                    <a:bodyPr/>
                    <a:lstStyle/>
                    <a:p>
                      <a:pPr algn="l" fontAlgn="t"/>
                      <a:r>
                        <a:rPr lang="en-US" sz="800" b="0" i="0" u="none" strike="noStrike">
                          <a:solidFill>
                            <a:srgbClr val="000000"/>
                          </a:solidFill>
                          <a:effectLst/>
                          <a:latin typeface="ARIAL" panose="020B0604020202020204" pitchFamily="34" charset="0"/>
                        </a:rPr>
                        <a:t>Analyzer, Phys, Middle Ear, Impedance Tympanometry</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116</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0.80</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92.80</a:t>
                      </a:r>
                    </a:p>
                  </a:txBody>
                  <a:tcPr marL="7620" marR="7620" marT="7620" marB="0">
                    <a:lnL>
                      <a:noFill/>
                    </a:lnL>
                    <a:lnR>
                      <a:noFill/>
                    </a:lnR>
                    <a:lnT>
                      <a:noFill/>
                    </a:lnT>
                    <a:lnB>
                      <a:noFill/>
                    </a:lnB>
                  </a:tcPr>
                </a:tc>
                <a:extLst>
                  <a:ext uri="{0D108BD9-81ED-4DB2-BD59-A6C34878D82A}">
                    <a16:rowId xmlns:a16="http://schemas.microsoft.com/office/drawing/2014/main" val="3448574256"/>
                  </a:ext>
                </a:extLst>
              </a:tr>
              <a:tr h="178593">
                <a:tc>
                  <a:txBody>
                    <a:bodyPr/>
                    <a:lstStyle/>
                    <a:p>
                      <a:pPr algn="l" fontAlgn="t"/>
                      <a:r>
                        <a:rPr lang="en-US" sz="800" b="0" i="0" u="none" strike="noStrike">
                          <a:solidFill>
                            <a:srgbClr val="000000"/>
                          </a:solidFill>
                          <a:effectLst/>
                          <a:latin typeface="ARIAL" panose="020B0604020202020204" pitchFamily="34" charset="0"/>
                        </a:rPr>
                        <a:t>Analyzer, Phys, Neuro Musc Funct, Body Motion</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20</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4.81</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96.20</a:t>
                      </a:r>
                    </a:p>
                  </a:txBody>
                  <a:tcPr marL="7620" marR="7620" marT="7620" marB="0">
                    <a:lnL>
                      <a:noFill/>
                    </a:lnL>
                    <a:lnR>
                      <a:noFill/>
                    </a:lnR>
                    <a:lnT>
                      <a:noFill/>
                    </a:lnT>
                    <a:lnB>
                      <a:noFill/>
                    </a:lnB>
                  </a:tcPr>
                </a:tc>
                <a:extLst>
                  <a:ext uri="{0D108BD9-81ED-4DB2-BD59-A6C34878D82A}">
                    <a16:rowId xmlns:a16="http://schemas.microsoft.com/office/drawing/2014/main" val="2228799870"/>
                  </a:ext>
                </a:extLst>
              </a:tr>
              <a:tr h="178593">
                <a:tc>
                  <a:txBody>
                    <a:bodyPr/>
                    <a:lstStyle/>
                    <a:p>
                      <a:pPr algn="l" fontAlgn="t"/>
                      <a:r>
                        <a:rPr lang="en-US" sz="800" b="0" i="0" u="none" strike="noStrike">
                          <a:solidFill>
                            <a:srgbClr val="000000"/>
                          </a:solidFill>
                          <a:effectLst/>
                          <a:latin typeface="ARIAL" panose="020B0604020202020204" pitchFamily="34" charset="0"/>
                        </a:rPr>
                        <a:t>Analyzer, Phys, Neuromuscular Funct,Posturographic</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3</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2.65</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7.95</a:t>
                      </a:r>
                    </a:p>
                  </a:txBody>
                  <a:tcPr marL="7620" marR="7620" marT="7620" marB="0">
                    <a:lnL>
                      <a:noFill/>
                    </a:lnL>
                    <a:lnR>
                      <a:noFill/>
                    </a:lnR>
                    <a:lnT>
                      <a:noFill/>
                    </a:lnT>
                    <a:lnB>
                      <a:noFill/>
                    </a:lnB>
                  </a:tcPr>
                </a:tc>
                <a:extLst>
                  <a:ext uri="{0D108BD9-81ED-4DB2-BD59-A6C34878D82A}">
                    <a16:rowId xmlns:a16="http://schemas.microsoft.com/office/drawing/2014/main" val="1579889799"/>
                  </a:ext>
                </a:extLst>
              </a:tr>
              <a:tr h="178593">
                <a:tc>
                  <a:txBody>
                    <a:bodyPr/>
                    <a:lstStyle/>
                    <a:p>
                      <a:pPr algn="l" fontAlgn="t"/>
                      <a:r>
                        <a:rPr lang="en-US" sz="800" b="0" i="0" u="none" strike="noStrike">
                          <a:solidFill>
                            <a:srgbClr val="000000"/>
                          </a:solidFill>
                          <a:effectLst/>
                          <a:latin typeface="ARIAL" panose="020B0604020202020204" pitchFamily="34" charset="0"/>
                        </a:rPr>
                        <a:t>Analyzer, Phys, Peristaltic Motility, Esophageal</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7</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0.75</a:t>
                      </a:r>
                    </a:p>
                  </a:txBody>
                  <a:tcPr marL="7620" marR="7620" marT="7620" marB="0">
                    <a:lnL>
                      <a:noFill/>
                    </a:lnL>
                    <a:lnR>
                      <a:noFill/>
                    </a:lnR>
                    <a:lnT>
                      <a:noFill/>
                    </a:lnT>
                    <a:lnB>
                      <a:noFill/>
                    </a:lnB>
                  </a:tcPr>
                </a:tc>
                <a:tc>
                  <a:txBody>
                    <a:bodyPr/>
                    <a:lstStyle/>
                    <a:p>
                      <a:pPr algn="l" fontAlgn="t"/>
                      <a:r>
                        <a:rPr lang="en-US" sz="800" b="0" i="0" u="none" strike="noStrike" dirty="0">
                          <a:solidFill>
                            <a:srgbClr val="000000"/>
                          </a:solidFill>
                          <a:effectLst/>
                          <a:latin typeface="ARIAL" panose="020B0604020202020204" pitchFamily="34" charset="0"/>
                        </a:rPr>
                        <a:t>5.25</a:t>
                      </a:r>
                    </a:p>
                  </a:txBody>
                  <a:tcPr marL="7620" marR="7620" marT="7620" marB="0">
                    <a:lnL>
                      <a:noFill/>
                    </a:lnL>
                    <a:lnR>
                      <a:noFill/>
                    </a:lnR>
                    <a:lnT>
                      <a:noFill/>
                    </a:lnT>
                    <a:lnB>
                      <a:noFill/>
                    </a:lnB>
                  </a:tcPr>
                </a:tc>
                <a:extLst>
                  <a:ext uri="{0D108BD9-81ED-4DB2-BD59-A6C34878D82A}">
                    <a16:rowId xmlns:a16="http://schemas.microsoft.com/office/drawing/2014/main" val="1859717369"/>
                  </a:ext>
                </a:extLst>
              </a:tr>
              <a:tr h="178593">
                <a:tc>
                  <a:txBody>
                    <a:bodyPr/>
                    <a:lstStyle/>
                    <a:p>
                      <a:pPr algn="l" fontAlgn="t"/>
                      <a:r>
                        <a:rPr lang="en-US" sz="800" b="0" i="0" u="none" strike="noStrike">
                          <a:solidFill>
                            <a:srgbClr val="000000"/>
                          </a:solidFill>
                          <a:effectLst/>
                          <a:latin typeface="ARIAL" panose="020B0604020202020204" pitchFamily="34" charset="0"/>
                        </a:rPr>
                        <a:t>Analyzer, Physiologic, Body Composition</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4</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1.00</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4.00</a:t>
                      </a:r>
                    </a:p>
                  </a:txBody>
                  <a:tcPr marL="7620" marR="7620" marT="7620" marB="0">
                    <a:lnL>
                      <a:noFill/>
                    </a:lnL>
                    <a:lnR>
                      <a:noFill/>
                    </a:lnR>
                    <a:lnT>
                      <a:noFill/>
                    </a:lnT>
                    <a:lnB>
                      <a:noFill/>
                    </a:lnB>
                  </a:tcPr>
                </a:tc>
                <a:extLst>
                  <a:ext uri="{0D108BD9-81ED-4DB2-BD59-A6C34878D82A}">
                    <a16:rowId xmlns:a16="http://schemas.microsoft.com/office/drawing/2014/main" val="3625493868"/>
                  </a:ext>
                </a:extLst>
              </a:tr>
              <a:tr h="178593">
                <a:tc>
                  <a:txBody>
                    <a:bodyPr/>
                    <a:lstStyle/>
                    <a:p>
                      <a:pPr algn="l" fontAlgn="t"/>
                      <a:r>
                        <a:rPr lang="en-US" sz="800" b="0" i="0" u="none" strike="noStrike">
                          <a:solidFill>
                            <a:srgbClr val="000000"/>
                          </a:solidFill>
                          <a:effectLst/>
                          <a:latin typeface="ARIAL" panose="020B0604020202020204" pitchFamily="34" charset="0"/>
                        </a:rPr>
                        <a:t>Analyzer, Physiologic, Joint Laxity</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1</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1.00</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1.00</a:t>
                      </a:r>
                    </a:p>
                  </a:txBody>
                  <a:tcPr marL="7620" marR="7620" marT="7620" marB="0">
                    <a:lnL>
                      <a:noFill/>
                    </a:lnL>
                    <a:lnR>
                      <a:noFill/>
                    </a:lnR>
                    <a:lnT>
                      <a:noFill/>
                    </a:lnT>
                    <a:lnB>
                      <a:noFill/>
                    </a:lnB>
                  </a:tcPr>
                </a:tc>
                <a:extLst>
                  <a:ext uri="{0D108BD9-81ED-4DB2-BD59-A6C34878D82A}">
                    <a16:rowId xmlns:a16="http://schemas.microsoft.com/office/drawing/2014/main" val="2667314889"/>
                  </a:ext>
                </a:extLst>
              </a:tr>
              <a:tr h="178593">
                <a:tc>
                  <a:txBody>
                    <a:bodyPr/>
                    <a:lstStyle/>
                    <a:p>
                      <a:pPr algn="l" fontAlgn="t"/>
                      <a:r>
                        <a:rPr lang="en-US" sz="800" b="0" i="0" u="none" strike="noStrike">
                          <a:solidFill>
                            <a:srgbClr val="000000"/>
                          </a:solidFill>
                          <a:effectLst/>
                          <a:latin typeface="ARIAL" panose="020B0604020202020204" pitchFamily="34" charset="0"/>
                        </a:rPr>
                        <a:t>Analyzer, Physiologic, Metabolic Rate, O2 Based</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1</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2.77</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2.77</a:t>
                      </a:r>
                    </a:p>
                  </a:txBody>
                  <a:tcPr marL="7620" marR="7620" marT="7620" marB="0">
                    <a:lnL>
                      <a:noFill/>
                    </a:lnL>
                    <a:lnR>
                      <a:noFill/>
                    </a:lnR>
                    <a:lnT>
                      <a:noFill/>
                    </a:lnT>
                    <a:lnB>
                      <a:noFill/>
                    </a:lnB>
                  </a:tcPr>
                </a:tc>
                <a:extLst>
                  <a:ext uri="{0D108BD9-81ED-4DB2-BD59-A6C34878D82A}">
                    <a16:rowId xmlns:a16="http://schemas.microsoft.com/office/drawing/2014/main" val="2482079276"/>
                  </a:ext>
                </a:extLst>
              </a:tr>
              <a:tr h="178593">
                <a:tc>
                  <a:txBody>
                    <a:bodyPr/>
                    <a:lstStyle/>
                    <a:p>
                      <a:pPr algn="l" fontAlgn="t"/>
                      <a:r>
                        <a:rPr lang="en-US" sz="800" b="0" i="0" u="none" strike="noStrike">
                          <a:solidFill>
                            <a:srgbClr val="000000"/>
                          </a:solidFill>
                          <a:effectLst/>
                          <a:latin typeface="ARIAL" panose="020B0604020202020204" pitchFamily="34" charset="0"/>
                        </a:rPr>
                        <a:t>Analyzer, Physiologic, Pulmonary Function</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27</a:t>
                      </a:r>
                    </a:p>
                  </a:txBody>
                  <a:tcPr marL="7620" marR="7620" marT="7620" marB="0">
                    <a:lnL>
                      <a:noFill/>
                    </a:lnL>
                    <a:lnR>
                      <a:noFill/>
                    </a:lnR>
                    <a:lnT>
                      <a:noFill/>
                    </a:lnT>
                    <a:lnB>
                      <a:noFill/>
                    </a:lnB>
                  </a:tcPr>
                </a:tc>
                <a:tc>
                  <a:txBody>
                    <a:bodyPr/>
                    <a:lstStyle/>
                    <a:p>
                      <a:pPr algn="l" fontAlgn="t"/>
                      <a:r>
                        <a:rPr lang="en-US" sz="800" b="0" i="0" u="none" strike="noStrike">
                          <a:solidFill>
                            <a:srgbClr val="000000"/>
                          </a:solidFill>
                          <a:effectLst/>
                          <a:latin typeface="ARIAL" panose="020B0604020202020204" pitchFamily="34" charset="0"/>
                        </a:rPr>
                        <a:t>4.78</a:t>
                      </a:r>
                    </a:p>
                  </a:txBody>
                  <a:tcPr marL="7620" marR="7620" marT="7620" marB="0">
                    <a:lnL>
                      <a:noFill/>
                    </a:lnL>
                    <a:lnR>
                      <a:noFill/>
                    </a:lnR>
                    <a:lnT>
                      <a:noFill/>
                    </a:lnT>
                    <a:lnB>
                      <a:noFill/>
                    </a:lnB>
                  </a:tcPr>
                </a:tc>
                <a:tc>
                  <a:txBody>
                    <a:bodyPr/>
                    <a:lstStyle/>
                    <a:p>
                      <a:pPr algn="l" fontAlgn="t"/>
                      <a:r>
                        <a:rPr lang="en-US" sz="800" b="0" i="0" u="none" strike="noStrike" dirty="0">
                          <a:solidFill>
                            <a:srgbClr val="000000"/>
                          </a:solidFill>
                          <a:effectLst/>
                          <a:latin typeface="ARIAL" panose="020B0604020202020204" pitchFamily="34" charset="0"/>
                        </a:rPr>
                        <a:t>129.06</a:t>
                      </a:r>
                    </a:p>
                  </a:txBody>
                  <a:tcPr marL="7620" marR="7620" marT="7620" marB="0">
                    <a:lnL>
                      <a:noFill/>
                    </a:lnL>
                    <a:lnR>
                      <a:noFill/>
                    </a:lnR>
                    <a:lnT>
                      <a:noFill/>
                    </a:lnT>
                    <a:lnB>
                      <a:noFill/>
                    </a:lnB>
                  </a:tcPr>
                </a:tc>
                <a:extLst>
                  <a:ext uri="{0D108BD9-81ED-4DB2-BD59-A6C34878D82A}">
                    <a16:rowId xmlns:a16="http://schemas.microsoft.com/office/drawing/2014/main" val="3442871459"/>
                  </a:ext>
                </a:extLst>
              </a:tr>
            </a:tbl>
          </a:graphicData>
        </a:graphic>
      </p:graphicFrame>
      <p:sp>
        <p:nvSpPr>
          <p:cNvPr id="3" name="Slide Number Placeholder 2">
            <a:extLst>
              <a:ext uri="{FF2B5EF4-FFF2-40B4-BE49-F238E27FC236}">
                <a16:creationId xmlns:a16="http://schemas.microsoft.com/office/drawing/2014/main" id="{CCF3DBA3-8B0E-4F38-ABE8-676792A8A876}"/>
              </a:ext>
            </a:extLst>
          </p:cNvPr>
          <p:cNvSpPr>
            <a:spLocks noGrp="1"/>
          </p:cNvSpPr>
          <p:nvPr>
            <p:ph type="sldNum" sz="quarter" idx="12"/>
          </p:nvPr>
        </p:nvSpPr>
        <p:spPr/>
        <p:txBody>
          <a:bodyPr/>
          <a:lstStyle/>
          <a:p>
            <a:pPr>
              <a:defRPr/>
            </a:pPr>
            <a:fld id="{A7E27838-1C13-4948-8E84-AB8DCF9A4D7D}" type="slidenum">
              <a:rPr lang="en-US" smtClean="0"/>
              <a:pPr>
                <a:defRPr/>
              </a:pPr>
              <a:t>45</a:t>
            </a:fld>
            <a:endParaRPr lang="en-US" dirty="0"/>
          </a:p>
        </p:txBody>
      </p:sp>
      <p:sp>
        <p:nvSpPr>
          <p:cNvPr id="4" name="Title 3">
            <a:extLst>
              <a:ext uri="{FF2B5EF4-FFF2-40B4-BE49-F238E27FC236}">
                <a16:creationId xmlns:a16="http://schemas.microsoft.com/office/drawing/2014/main" id="{95E97BF9-B688-4024-BF52-E272FD60B5BA}"/>
              </a:ext>
            </a:extLst>
          </p:cNvPr>
          <p:cNvSpPr>
            <a:spLocks noGrp="1"/>
          </p:cNvSpPr>
          <p:nvPr>
            <p:ph type="title"/>
          </p:nvPr>
        </p:nvSpPr>
        <p:spPr>
          <a:xfrm>
            <a:off x="837982" y="123522"/>
            <a:ext cx="10512862" cy="797721"/>
          </a:xfrm>
        </p:spPr>
        <p:txBody>
          <a:bodyPr/>
          <a:lstStyle/>
          <a:p>
            <a:r>
              <a:rPr lang="en-US" dirty="0"/>
              <a:t>Manning Data</a:t>
            </a:r>
          </a:p>
        </p:txBody>
      </p:sp>
    </p:spTree>
    <p:extLst>
      <p:ext uri="{BB962C8B-B14F-4D97-AF65-F5344CB8AC3E}">
        <p14:creationId xmlns:p14="http://schemas.microsoft.com/office/powerpoint/2010/main" val="26905957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BAE3D34-8C6D-4590-BFF7-7D304A34B2FD}"/>
              </a:ext>
            </a:extLst>
          </p:cNvPr>
          <p:cNvSpPr>
            <a:spLocks noGrp="1"/>
          </p:cNvSpPr>
          <p:nvPr>
            <p:ph type="sldNum" sz="quarter" idx="12"/>
          </p:nvPr>
        </p:nvSpPr>
        <p:spPr/>
        <p:txBody>
          <a:bodyPr/>
          <a:lstStyle/>
          <a:p>
            <a:pPr>
              <a:defRPr/>
            </a:pPr>
            <a:fld id="{A7E27838-1C13-4948-8E84-AB8DCF9A4D7D}" type="slidenum">
              <a:rPr lang="en-US" smtClean="0"/>
              <a:pPr>
                <a:defRPr/>
              </a:pPr>
              <a:t>46</a:t>
            </a:fld>
            <a:endParaRPr lang="en-US" dirty="0"/>
          </a:p>
        </p:txBody>
      </p:sp>
      <p:sp>
        <p:nvSpPr>
          <p:cNvPr id="4" name="Title 3">
            <a:extLst>
              <a:ext uri="{FF2B5EF4-FFF2-40B4-BE49-F238E27FC236}">
                <a16:creationId xmlns:a16="http://schemas.microsoft.com/office/drawing/2014/main" id="{D2B12251-CBE2-42D8-B241-BA7DA0ADA67D}"/>
              </a:ext>
            </a:extLst>
          </p:cNvPr>
          <p:cNvSpPr>
            <a:spLocks noGrp="1"/>
          </p:cNvSpPr>
          <p:nvPr>
            <p:ph type="title"/>
          </p:nvPr>
        </p:nvSpPr>
        <p:spPr>
          <a:xfrm>
            <a:off x="942757" y="289136"/>
            <a:ext cx="10512862" cy="797721"/>
          </a:xfrm>
        </p:spPr>
        <p:txBody>
          <a:bodyPr/>
          <a:lstStyle/>
          <a:p>
            <a:r>
              <a:rPr lang="en-US" dirty="0"/>
              <a:t>Code Definitions</a:t>
            </a:r>
          </a:p>
        </p:txBody>
      </p:sp>
      <p:pic>
        <p:nvPicPr>
          <p:cNvPr id="12" name="Picture 11">
            <a:extLst>
              <a:ext uri="{FF2B5EF4-FFF2-40B4-BE49-F238E27FC236}">
                <a16:creationId xmlns:a16="http://schemas.microsoft.com/office/drawing/2014/main" id="{5DC45527-4B70-4BA2-933A-357DCCFF29E7}"/>
              </a:ext>
            </a:extLst>
          </p:cNvPr>
          <p:cNvPicPr>
            <a:picLocks noChangeAspect="1"/>
          </p:cNvPicPr>
          <p:nvPr/>
        </p:nvPicPr>
        <p:blipFill>
          <a:blip r:embed="rId2"/>
          <a:stretch>
            <a:fillRect/>
          </a:stretch>
        </p:blipFill>
        <p:spPr>
          <a:xfrm>
            <a:off x="0" y="1605074"/>
            <a:ext cx="12188825" cy="1823926"/>
          </a:xfrm>
          <a:prstGeom prst="rect">
            <a:avLst/>
          </a:prstGeom>
        </p:spPr>
      </p:pic>
    </p:spTree>
    <p:extLst>
      <p:ext uri="{BB962C8B-B14F-4D97-AF65-F5344CB8AC3E}">
        <p14:creationId xmlns:p14="http://schemas.microsoft.com/office/powerpoint/2010/main" val="8413785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BAE3D34-8C6D-4590-BFF7-7D304A34B2FD}"/>
              </a:ext>
            </a:extLst>
          </p:cNvPr>
          <p:cNvSpPr>
            <a:spLocks noGrp="1"/>
          </p:cNvSpPr>
          <p:nvPr>
            <p:ph type="sldNum" sz="quarter" idx="12"/>
          </p:nvPr>
        </p:nvSpPr>
        <p:spPr/>
        <p:txBody>
          <a:bodyPr/>
          <a:lstStyle/>
          <a:p>
            <a:pPr>
              <a:defRPr/>
            </a:pPr>
            <a:fld id="{A7E27838-1C13-4948-8E84-AB8DCF9A4D7D}" type="slidenum">
              <a:rPr lang="en-US" smtClean="0"/>
              <a:pPr>
                <a:defRPr/>
              </a:pPr>
              <a:t>47</a:t>
            </a:fld>
            <a:endParaRPr lang="en-US" dirty="0"/>
          </a:p>
        </p:txBody>
      </p:sp>
      <p:sp>
        <p:nvSpPr>
          <p:cNvPr id="4" name="Title 3">
            <a:extLst>
              <a:ext uri="{FF2B5EF4-FFF2-40B4-BE49-F238E27FC236}">
                <a16:creationId xmlns:a16="http://schemas.microsoft.com/office/drawing/2014/main" id="{D2B12251-CBE2-42D8-B241-BA7DA0ADA67D}"/>
              </a:ext>
            </a:extLst>
          </p:cNvPr>
          <p:cNvSpPr>
            <a:spLocks noGrp="1"/>
          </p:cNvSpPr>
          <p:nvPr>
            <p:ph type="title"/>
          </p:nvPr>
        </p:nvSpPr>
        <p:spPr>
          <a:xfrm>
            <a:off x="942757" y="289136"/>
            <a:ext cx="10512862" cy="797721"/>
          </a:xfrm>
        </p:spPr>
        <p:txBody>
          <a:bodyPr/>
          <a:lstStyle/>
          <a:p>
            <a:r>
              <a:rPr lang="en-US" dirty="0"/>
              <a:t>Code Definitions</a:t>
            </a:r>
          </a:p>
        </p:txBody>
      </p:sp>
      <p:pic>
        <p:nvPicPr>
          <p:cNvPr id="2" name="Picture 1">
            <a:extLst>
              <a:ext uri="{FF2B5EF4-FFF2-40B4-BE49-F238E27FC236}">
                <a16:creationId xmlns:a16="http://schemas.microsoft.com/office/drawing/2014/main" id="{59BD3D60-A899-49D8-A36F-83C91143F929}"/>
              </a:ext>
            </a:extLst>
          </p:cNvPr>
          <p:cNvPicPr>
            <a:picLocks noChangeAspect="1"/>
          </p:cNvPicPr>
          <p:nvPr/>
        </p:nvPicPr>
        <p:blipFill>
          <a:blip r:embed="rId2"/>
          <a:stretch>
            <a:fillRect/>
          </a:stretch>
        </p:blipFill>
        <p:spPr>
          <a:xfrm>
            <a:off x="0" y="794036"/>
            <a:ext cx="12188825" cy="5022277"/>
          </a:xfrm>
          <a:prstGeom prst="rect">
            <a:avLst/>
          </a:prstGeom>
        </p:spPr>
      </p:pic>
    </p:spTree>
    <p:extLst>
      <p:ext uri="{BB962C8B-B14F-4D97-AF65-F5344CB8AC3E}">
        <p14:creationId xmlns:p14="http://schemas.microsoft.com/office/powerpoint/2010/main" val="33323905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BAE3D34-8C6D-4590-BFF7-7D304A34B2FD}"/>
              </a:ext>
            </a:extLst>
          </p:cNvPr>
          <p:cNvSpPr>
            <a:spLocks noGrp="1"/>
          </p:cNvSpPr>
          <p:nvPr>
            <p:ph type="sldNum" sz="quarter" idx="12"/>
          </p:nvPr>
        </p:nvSpPr>
        <p:spPr/>
        <p:txBody>
          <a:bodyPr/>
          <a:lstStyle/>
          <a:p>
            <a:pPr>
              <a:defRPr/>
            </a:pPr>
            <a:fld id="{A7E27838-1C13-4948-8E84-AB8DCF9A4D7D}" type="slidenum">
              <a:rPr lang="en-US" smtClean="0"/>
              <a:pPr>
                <a:defRPr/>
              </a:pPr>
              <a:t>48</a:t>
            </a:fld>
            <a:endParaRPr lang="en-US" dirty="0"/>
          </a:p>
        </p:txBody>
      </p:sp>
      <p:sp>
        <p:nvSpPr>
          <p:cNvPr id="4" name="Title 3">
            <a:extLst>
              <a:ext uri="{FF2B5EF4-FFF2-40B4-BE49-F238E27FC236}">
                <a16:creationId xmlns:a16="http://schemas.microsoft.com/office/drawing/2014/main" id="{D2B12251-CBE2-42D8-B241-BA7DA0ADA67D}"/>
              </a:ext>
            </a:extLst>
          </p:cNvPr>
          <p:cNvSpPr>
            <a:spLocks noGrp="1"/>
          </p:cNvSpPr>
          <p:nvPr>
            <p:ph type="title"/>
          </p:nvPr>
        </p:nvSpPr>
        <p:spPr>
          <a:xfrm>
            <a:off x="942757" y="289136"/>
            <a:ext cx="10512862" cy="797721"/>
          </a:xfrm>
        </p:spPr>
        <p:txBody>
          <a:bodyPr/>
          <a:lstStyle/>
          <a:p>
            <a:r>
              <a:rPr lang="en-US" dirty="0"/>
              <a:t>Code Definitions</a:t>
            </a:r>
          </a:p>
        </p:txBody>
      </p:sp>
      <p:pic>
        <p:nvPicPr>
          <p:cNvPr id="5" name="Picture 4">
            <a:extLst>
              <a:ext uri="{FF2B5EF4-FFF2-40B4-BE49-F238E27FC236}">
                <a16:creationId xmlns:a16="http://schemas.microsoft.com/office/drawing/2014/main" id="{A4BCE9F3-A013-41C7-8C86-62035B808B9D}"/>
              </a:ext>
            </a:extLst>
          </p:cNvPr>
          <p:cNvPicPr>
            <a:picLocks noChangeAspect="1"/>
          </p:cNvPicPr>
          <p:nvPr/>
        </p:nvPicPr>
        <p:blipFill>
          <a:blip r:embed="rId2"/>
          <a:stretch>
            <a:fillRect/>
          </a:stretch>
        </p:blipFill>
        <p:spPr>
          <a:xfrm>
            <a:off x="-1" y="1086857"/>
            <a:ext cx="12188825" cy="4309929"/>
          </a:xfrm>
          <a:prstGeom prst="rect">
            <a:avLst/>
          </a:prstGeom>
        </p:spPr>
      </p:pic>
    </p:spTree>
    <p:extLst>
      <p:ext uri="{BB962C8B-B14F-4D97-AF65-F5344CB8AC3E}">
        <p14:creationId xmlns:p14="http://schemas.microsoft.com/office/powerpoint/2010/main" val="42175221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353DAF3-B5D4-4CA9-A948-153D36C9C4D8}"/>
              </a:ext>
            </a:extLst>
          </p:cNvPr>
          <p:cNvSpPr>
            <a:spLocks noGrp="1"/>
          </p:cNvSpPr>
          <p:nvPr>
            <p:ph idx="1"/>
          </p:nvPr>
        </p:nvSpPr>
        <p:spPr>
          <a:xfrm>
            <a:off x="6972300" y="76581"/>
            <a:ext cx="5114925" cy="5806440"/>
          </a:xfrm>
        </p:spPr>
        <p:txBody>
          <a:bodyPr/>
          <a:lstStyle/>
          <a:p>
            <a:endParaRPr lang="en-US" dirty="0"/>
          </a:p>
          <a:p>
            <a:r>
              <a:rPr lang="en-US" sz="3200" dirty="0"/>
              <a:t>Why?</a:t>
            </a:r>
          </a:p>
          <a:p>
            <a:pPr marL="800180" lvl="1" indent="-342934">
              <a:buFont typeface="Arial" panose="020B0604020202020204" pitchFamily="34" charset="0"/>
              <a:buChar char="•"/>
            </a:pPr>
            <a:r>
              <a:rPr lang="en-US" sz="2800" dirty="0"/>
              <a:t>Staffing</a:t>
            </a:r>
          </a:p>
          <a:p>
            <a:pPr marL="800180" lvl="1" indent="-342934">
              <a:buFont typeface="Arial" panose="020B0604020202020204" pitchFamily="34" charset="0"/>
              <a:buChar char="•"/>
            </a:pPr>
            <a:r>
              <a:rPr lang="en-US" sz="2800" dirty="0"/>
              <a:t>Capital Planning</a:t>
            </a:r>
          </a:p>
          <a:p>
            <a:pPr marL="800180" lvl="1" indent="-342934">
              <a:buFont typeface="Arial" panose="020B0604020202020204" pitchFamily="34" charset="0"/>
              <a:buChar char="•"/>
            </a:pPr>
            <a:r>
              <a:rPr lang="en-US" sz="2800" dirty="0"/>
              <a:t>Benchmarking</a:t>
            </a:r>
          </a:p>
          <a:p>
            <a:pPr marL="800180" lvl="1" indent="-342934">
              <a:buFont typeface="Arial" panose="020B0604020202020204" pitchFamily="34" charset="0"/>
              <a:buChar char="•"/>
            </a:pPr>
            <a:r>
              <a:rPr lang="en-US" sz="2800" dirty="0"/>
              <a:t>Improved &amp; More Efficient Operations</a:t>
            </a:r>
          </a:p>
          <a:p>
            <a:r>
              <a:rPr lang="en-US" sz="3200" dirty="0"/>
              <a:t>How? </a:t>
            </a:r>
          </a:p>
          <a:p>
            <a:pPr marL="800180" marR="0" lvl="1" indent="-342934" algn="l" defTabSz="913698"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1771"/>
                </a:solidFill>
                <a:effectLst/>
                <a:uLnTx/>
                <a:uFillTx/>
                <a:latin typeface="Roboto Light"/>
                <a:ea typeface="+mn-ea"/>
                <a:cs typeface="+mn-cs"/>
              </a:rPr>
              <a:t>Data Integrity</a:t>
            </a:r>
          </a:p>
          <a:p>
            <a:pPr marL="800180" marR="0" lvl="1" indent="-342934" algn="l" defTabSz="913698"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1771"/>
                </a:solidFill>
                <a:effectLst/>
                <a:uLnTx/>
                <a:uFillTx/>
                <a:latin typeface="Roboto Light"/>
                <a:ea typeface="+mn-ea"/>
                <a:cs typeface="+mn-cs"/>
              </a:rPr>
              <a:t>Data Standardization</a:t>
            </a:r>
          </a:p>
          <a:p>
            <a:pPr marR="0" lvl="1" algn="l" defTabSz="913698" rtl="0" eaLnBrk="1" fontAlgn="base" latinLnBrk="0" hangingPunct="1">
              <a:lnSpc>
                <a:spcPct val="90000"/>
              </a:lnSpc>
              <a:spcBef>
                <a:spcPts val="500"/>
              </a:spcBef>
              <a:spcAft>
                <a:spcPct val="0"/>
              </a:spcAft>
              <a:buClrTx/>
              <a:buSzTx/>
              <a:tabLst/>
              <a:defRPr/>
            </a:pPr>
            <a:endParaRPr lang="en-US" sz="2800" dirty="0"/>
          </a:p>
          <a:p>
            <a:r>
              <a:rPr lang="en-US" sz="3200" dirty="0">
                <a:solidFill>
                  <a:srgbClr val="FFC000"/>
                </a:solidFill>
              </a:rPr>
              <a:t>What?</a:t>
            </a:r>
          </a:p>
          <a:p>
            <a:pPr marL="800180" lvl="1" indent="-342934">
              <a:buFont typeface="Arial" panose="020B0604020202020204" pitchFamily="34" charset="0"/>
              <a:buChar char="•"/>
            </a:pPr>
            <a:r>
              <a:rPr lang="en-US" sz="2800" dirty="0">
                <a:solidFill>
                  <a:srgbClr val="FFC000"/>
                </a:solidFill>
              </a:rPr>
              <a:t>Potential Results</a:t>
            </a:r>
          </a:p>
        </p:txBody>
      </p:sp>
    </p:spTree>
    <p:extLst>
      <p:ext uri="{BB962C8B-B14F-4D97-AF65-F5344CB8AC3E}">
        <p14:creationId xmlns:p14="http://schemas.microsoft.com/office/powerpoint/2010/main" val="1710230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E9CEF6-E557-4C04-81EB-1A9261BECBC0}"/>
              </a:ext>
            </a:extLst>
          </p:cNvPr>
          <p:cNvSpPr>
            <a:spLocks noGrp="1"/>
          </p:cNvSpPr>
          <p:nvPr>
            <p:ph type="sldNum" sz="quarter" idx="12"/>
          </p:nvPr>
        </p:nvSpPr>
        <p:spPr/>
        <p:txBody>
          <a:bodyPr/>
          <a:lstStyle/>
          <a:p>
            <a:pPr>
              <a:defRPr/>
            </a:pPr>
            <a:fld id="{A7E27838-1C13-4948-8E84-AB8DCF9A4D7D}" type="slidenum">
              <a:rPr lang="en-US" smtClean="0"/>
              <a:pPr>
                <a:defRPr/>
              </a:pPr>
              <a:t>5</a:t>
            </a:fld>
            <a:endParaRPr lang="en-US" dirty="0"/>
          </a:p>
        </p:txBody>
      </p:sp>
      <p:pic>
        <p:nvPicPr>
          <p:cNvPr id="7" name="Picture 6">
            <a:extLst>
              <a:ext uri="{FF2B5EF4-FFF2-40B4-BE49-F238E27FC236}">
                <a16:creationId xmlns:a16="http://schemas.microsoft.com/office/drawing/2014/main" id="{EED83D47-CAB0-4631-A1EC-BC40C28B6349}"/>
              </a:ext>
            </a:extLst>
          </p:cNvPr>
          <p:cNvPicPr>
            <a:picLocks noChangeAspect="1"/>
          </p:cNvPicPr>
          <p:nvPr/>
        </p:nvPicPr>
        <p:blipFill>
          <a:blip r:embed="rId2"/>
          <a:stretch>
            <a:fillRect/>
          </a:stretch>
        </p:blipFill>
        <p:spPr>
          <a:xfrm>
            <a:off x="2178548" y="0"/>
            <a:ext cx="7594101" cy="5790709"/>
          </a:xfrm>
          <a:prstGeom prst="rect">
            <a:avLst/>
          </a:prstGeom>
        </p:spPr>
      </p:pic>
    </p:spTree>
    <p:extLst>
      <p:ext uri="{BB962C8B-B14F-4D97-AF65-F5344CB8AC3E}">
        <p14:creationId xmlns:p14="http://schemas.microsoft.com/office/powerpoint/2010/main" val="7541478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BAAC260-6847-4A0D-B592-804E23786277}"/>
              </a:ext>
            </a:extLst>
          </p:cNvPr>
          <p:cNvSpPr>
            <a:spLocks noGrp="1"/>
          </p:cNvSpPr>
          <p:nvPr>
            <p:ph type="title"/>
          </p:nvPr>
        </p:nvSpPr>
        <p:spPr>
          <a:xfrm>
            <a:off x="837981" y="51594"/>
            <a:ext cx="10512862" cy="797721"/>
          </a:xfrm>
        </p:spPr>
        <p:txBody>
          <a:bodyPr/>
          <a:lstStyle/>
          <a:p>
            <a:pPr algn="ctr"/>
            <a:r>
              <a:rPr lang="en-US" dirty="0"/>
              <a:t>Annual Manning Analysis</a:t>
            </a:r>
          </a:p>
        </p:txBody>
      </p:sp>
      <p:graphicFrame>
        <p:nvGraphicFramePr>
          <p:cNvPr id="5" name="Object 1032">
            <a:extLst>
              <a:ext uri="{FF2B5EF4-FFF2-40B4-BE49-F238E27FC236}">
                <a16:creationId xmlns:a16="http://schemas.microsoft.com/office/drawing/2014/main" id="{B3E4FD48-DDF6-4779-959D-E03FB940B6D6}"/>
              </a:ext>
            </a:extLst>
          </p:cNvPr>
          <p:cNvGraphicFramePr>
            <a:graphicFrameLocks noGrp="1" noChangeAspect="1"/>
          </p:cNvGraphicFramePr>
          <p:nvPr>
            <p:ph idx="1"/>
            <p:extLst>
              <p:ext uri="{D42A27DB-BD31-4B8C-83A1-F6EECF244321}">
                <p14:modId xmlns:p14="http://schemas.microsoft.com/office/powerpoint/2010/main" val="2665949570"/>
              </p:ext>
            </p:extLst>
          </p:nvPr>
        </p:nvGraphicFramePr>
        <p:xfrm>
          <a:off x="366969" y="849315"/>
          <a:ext cx="11454888" cy="1851024"/>
        </p:xfrm>
        <a:graphic>
          <a:graphicData uri="http://schemas.openxmlformats.org/presentationml/2006/ole">
            <mc:AlternateContent xmlns:mc="http://schemas.openxmlformats.org/markup-compatibility/2006">
              <mc:Choice xmlns:v="urn:schemas-microsoft-com:vml" Requires="v">
                <p:oleObj spid="_x0000_s1036" name="Worksheet" r:id="rId3" imgW="8134731" imgH="1314831" progId="Excel.Sheet.8">
                  <p:embed/>
                </p:oleObj>
              </mc:Choice>
              <mc:Fallback>
                <p:oleObj name="Worksheet" r:id="rId3" imgW="8134731" imgH="1314831" progId="Excel.Sheet.8">
                  <p:embed/>
                  <p:pic>
                    <p:nvPicPr>
                      <p:cNvPr id="52228" name="Object 1032">
                        <a:extLst>
                          <a:ext uri="{FF2B5EF4-FFF2-40B4-BE49-F238E27FC236}">
                            <a16:creationId xmlns:a16="http://schemas.microsoft.com/office/drawing/2014/main" id="{5C737FDA-D57F-4B8E-931B-F1F50F8737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969" y="849315"/>
                        <a:ext cx="11454888" cy="1851024"/>
                      </a:xfrm>
                      <a:prstGeom prst="rect">
                        <a:avLst/>
                      </a:prstGeom>
                      <a:noFill/>
                      <a:ln>
                        <a:noFill/>
                      </a:ln>
                      <a:effectLst/>
                    </p:spPr>
                  </p:pic>
                </p:oleObj>
              </mc:Fallback>
            </mc:AlternateContent>
          </a:graphicData>
        </a:graphic>
      </p:graphicFrame>
      <p:graphicFrame>
        <p:nvGraphicFramePr>
          <p:cNvPr id="6" name="Object 1031">
            <a:extLst>
              <a:ext uri="{FF2B5EF4-FFF2-40B4-BE49-F238E27FC236}">
                <a16:creationId xmlns:a16="http://schemas.microsoft.com/office/drawing/2014/main" id="{54C80429-4E68-4E82-907A-FCD10A1F4A20}"/>
              </a:ext>
            </a:extLst>
          </p:cNvPr>
          <p:cNvGraphicFramePr>
            <a:graphicFrameLocks noChangeAspect="1"/>
          </p:cNvGraphicFramePr>
          <p:nvPr>
            <p:extLst>
              <p:ext uri="{D42A27DB-BD31-4B8C-83A1-F6EECF244321}">
                <p14:modId xmlns:p14="http://schemas.microsoft.com/office/powerpoint/2010/main" val="2720854231"/>
              </p:ext>
            </p:extLst>
          </p:nvPr>
        </p:nvGraphicFramePr>
        <p:xfrm>
          <a:off x="366969" y="2843214"/>
          <a:ext cx="5371409" cy="2970745"/>
        </p:xfrm>
        <a:graphic>
          <a:graphicData uri="http://schemas.openxmlformats.org/presentationml/2006/ole">
            <mc:AlternateContent xmlns:mc="http://schemas.openxmlformats.org/markup-compatibility/2006">
              <mc:Choice xmlns:v="urn:schemas-microsoft-com:vml" Requires="v">
                <p:oleObj spid="_x0000_s1037" name="Worksheet" r:id="rId5" imgW="3924681" imgH="2172081" progId="Excel.Sheet.8">
                  <p:embed/>
                </p:oleObj>
              </mc:Choice>
              <mc:Fallback>
                <p:oleObj name="Worksheet" r:id="rId5" imgW="3924681" imgH="2172081" progId="Excel.Sheet.8">
                  <p:embed/>
                  <p:pic>
                    <p:nvPicPr>
                      <p:cNvPr id="52227" name="Object 1031">
                        <a:extLst>
                          <a:ext uri="{FF2B5EF4-FFF2-40B4-BE49-F238E27FC236}">
                            <a16:creationId xmlns:a16="http://schemas.microsoft.com/office/drawing/2014/main" id="{23D42EBB-D2AF-40C8-A177-F32D66227B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969" y="2843214"/>
                        <a:ext cx="5371409" cy="2970745"/>
                      </a:xfrm>
                      <a:prstGeom prst="rect">
                        <a:avLst/>
                      </a:prstGeom>
                      <a:noFill/>
                      <a:ln>
                        <a:noFill/>
                      </a:ln>
                      <a:effectLst/>
                    </p:spPr>
                  </p:pic>
                </p:oleObj>
              </mc:Fallback>
            </mc:AlternateContent>
          </a:graphicData>
        </a:graphic>
      </p:graphicFrame>
      <p:sp>
        <p:nvSpPr>
          <p:cNvPr id="2" name="TextBox 1">
            <a:extLst>
              <a:ext uri="{FF2B5EF4-FFF2-40B4-BE49-F238E27FC236}">
                <a16:creationId xmlns:a16="http://schemas.microsoft.com/office/drawing/2014/main" id="{28FA34B9-3EFC-4468-8559-A9CF51766D25}"/>
              </a:ext>
            </a:extLst>
          </p:cNvPr>
          <p:cNvSpPr txBox="1"/>
          <p:nvPr/>
        </p:nvSpPr>
        <p:spPr>
          <a:xfrm>
            <a:off x="6600825" y="3762375"/>
            <a:ext cx="5371409" cy="646331"/>
          </a:xfrm>
          <a:prstGeom prst="rect">
            <a:avLst/>
          </a:prstGeom>
          <a:noFill/>
        </p:spPr>
        <p:txBody>
          <a:bodyPr wrap="square" rtlCol="0">
            <a:spAutoFit/>
          </a:bodyPr>
          <a:lstStyle/>
          <a:p>
            <a:r>
              <a:rPr lang="en-US" sz="3600" b="1" i="1" dirty="0">
                <a:solidFill>
                  <a:srgbClr val="00B050"/>
                </a:solidFill>
              </a:rPr>
              <a:t>Productivity = 100.8%</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93AF98E4-2DBE-4245-B05D-3805B7BA6403}"/>
              </a:ext>
            </a:extLst>
          </p:cNvPr>
          <p:cNvPicPr>
            <a:picLocks noGrp="1" noChangeAspect="1"/>
          </p:cNvPicPr>
          <p:nvPr>
            <p:ph idx="1"/>
          </p:nvPr>
        </p:nvPicPr>
        <p:blipFill>
          <a:blip r:embed="rId2"/>
          <a:stretch>
            <a:fillRect/>
          </a:stretch>
        </p:blipFill>
        <p:spPr>
          <a:xfrm>
            <a:off x="1971675" y="1291828"/>
            <a:ext cx="8116888" cy="4297175"/>
          </a:xfrm>
          <a:prstGeom prst="rect">
            <a:avLst/>
          </a:prstGeom>
        </p:spPr>
      </p:pic>
      <p:sp>
        <p:nvSpPr>
          <p:cNvPr id="4" name="Slide Number Placeholder 3">
            <a:extLst>
              <a:ext uri="{FF2B5EF4-FFF2-40B4-BE49-F238E27FC236}">
                <a16:creationId xmlns:a16="http://schemas.microsoft.com/office/drawing/2014/main" id="{ED24B220-E8D2-47C3-BF1C-A1BD052FD7A5}"/>
              </a:ext>
            </a:extLst>
          </p:cNvPr>
          <p:cNvSpPr>
            <a:spLocks noGrp="1"/>
          </p:cNvSpPr>
          <p:nvPr>
            <p:ph type="sldNum" sz="quarter" idx="12"/>
          </p:nvPr>
        </p:nvSpPr>
        <p:spPr/>
        <p:txBody>
          <a:bodyPr/>
          <a:lstStyle/>
          <a:p>
            <a:pPr>
              <a:defRPr/>
            </a:pPr>
            <a:fld id="{A7E27838-1C13-4948-8E84-AB8DCF9A4D7D}" type="slidenum">
              <a:rPr lang="en-US" smtClean="0"/>
              <a:pPr>
                <a:defRPr/>
              </a:pPr>
              <a:t>51</a:t>
            </a:fld>
            <a:endParaRPr lang="en-US" dirty="0"/>
          </a:p>
        </p:txBody>
      </p:sp>
      <p:sp>
        <p:nvSpPr>
          <p:cNvPr id="6" name="Title 5">
            <a:extLst>
              <a:ext uri="{FF2B5EF4-FFF2-40B4-BE49-F238E27FC236}">
                <a16:creationId xmlns:a16="http://schemas.microsoft.com/office/drawing/2014/main" id="{297FBE1B-B293-4B7F-B284-C4F435EB54EF}"/>
              </a:ext>
            </a:extLst>
          </p:cNvPr>
          <p:cNvSpPr>
            <a:spLocks noGrp="1"/>
          </p:cNvSpPr>
          <p:nvPr>
            <p:ph type="title"/>
          </p:nvPr>
        </p:nvSpPr>
        <p:spPr>
          <a:xfrm>
            <a:off x="837982" y="494107"/>
            <a:ext cx="10512862" cy="797721"/>
          </a:xfrm>
        </p:spPr>
        <p:txBody>
          <a:bodyPr/>
          <a:lstStyle/>
          <a:p>
            <a:r>
              <a:rPr lang="en" dirty="0"/>
              <a:t>Staff Documentation</a:t>
            </a:r>
            <a:endParaRPr lang="en-US" dirty="0"/>
          </a:p>
        </p:txBody>
      </p:sp>
    </p:spTree>
    <p:extLst>
      <p:ext uri="{BB962C8B-B14F-4D97-AF65-F5344CB8AC3E}">
        <p14:creationId xmlns:p14="http://schemas.microsoft.com/office/powerpoint/2010/main" val="15342291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736F82-1175-431F-B4BC-A2F987331BD1}"/>
              </a:ext>
            </a:extLst>
          </p:cNvPr>
          <p:cNvSpPr>
            <a:spLocks noGrp="1"/>
          </p:cNvSpPr>
          <p:nvPr>
            <p:ph type="sldNum" sz="quarter" idx="12"/>
          </p:nvPr>
        </p:nvSpPr>
        <p:spPr/>
        <p:txBody>
          <a:bodyPr/>
          <a:lstStyle/>
          <a:p>
            <a:pPr>
              <a:defRPr/>
            </a:pPr>
            <a:fld id="{A7E27838-1C13-4948-8E84-AB8DCF9A4D7D}" type="slidenum">
              <a:rPr lang="en-US" smtClean="0"/>
              <a:pPr>
                <a:defRPr/>
              </a:pPr>
              <a:t>52</a:t>
            </a:fld>
            <a:endParaRPr lang="en-US" dirty="0"/>
          </a:p>
        </p:txBody>
      </p:sp>
      <p:pic>
        <p:nvPicPr>
          <p:cNvPr id="8" name="Picture 7">
            <a:extLst>
              <a:ext uri="{FF2B5EF4-FFF2-40B4-BE49-F238E27FC236}">
                <a16:creationId xmlns:a16="http://schemas.microsoft.com/office/drawing/2014/main" id="{CC38C703-9D70-49A4-B7CE-42BEE31FA327}"/>
              </a:ext>
            </a:extLst>
          </p:cNvPr>
          <p:cNvPicPr>
            <a:picLocks noChangeAspect="1"/>
          </p:cNvPicPr>
          <p:nvPr/>
        </p:nvPicPr>
        <p:blipFill>
          <a:blip r:embed="rId2"/>
          <a:stretch>
            <a:fillRect/>
          </a:stretch>
        </p:blipFill>
        <p:spPr>
          <a:xfrm>
            <a:off x="1042317" y="228600"/>
            <a:ext cx="10104190" cy="5468653"/>
          </a:xfrm>
          <a:prstGeom prst="rect">
            <a:avLst/>
          </a:prstGeom>
        </p:spPr>
      </p:pic>
    </p:spTree>
    <p:extLst>
      <p:ext uri="{BB962C8B-B14F-4D97-AF65-F5344CB8AC3E}">
        <p14:creationId xmlns:p14="http://schemas.microsoft.com/office/powerpoint/2010/main" val="13218756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C30045D-8263-4843-A60E-678DC2315782}"/>
              </a:ext>
            </a:extLst>
          </p:cNvPr>
          <p:cNvSpPr>
            <a:spLocks noGrp="1"/>
          </p:cNvSpPr>
          <p:nvPr>
            <p:ph type="sldNum" sz="quarter" idx="12"/>
          </p:nvPr>
        </p:nvSpPr>
        <p:spPr/>
        <p:txBody>
          <a:bodyPr/>
          <a:lstStyle/>
          <a:p>
            <a:pPr>
              <a:defRPr/>
            </a:pPr>
            <a:fld id="{A7E27838-1C13-4948-8E84-AB8DCF9A4D7D}" type="slidenum">
              <a:rPr lang="en-US" smtClean="0"/>
              <a:pPr>
                <a:defRPr/>
              </a:pPr>
              <a:t>53</a:t>
            </a:fld>
            <a:endParaRPr lang="en-US" dirty="0"/>
          </a:p>
        </p:txBody>
      </p:sp>
      <p:pic>
        <p:nvPicPr>
          <p:cNvPr id="5" name="Google Shape;71;p16" title="Chart">
            <a:extLst>
              <a:ext uri="{FF2B5EF4-FFF2-40B4-BE49-F238E27FC236}">
                <a16:creationId xmlns:a16="http://schemas.microsoft.com/office/drawing/2014/main" id="{69F8413D-E7F2-4998-AD58-6B02CA35D4CD}"/>
              </a:ext>
            </a:extLst>
          </p:cNvPr>
          <p:cNvPicPr preferRelativeResize="0"/>
          <p:nvPr/>
        </p:nvPicPr>
        <p:blipFill>
          <a:blip r:embed="rId2">
            <a:alphaModFix/>
          </a:blip>
          <a:stretch>
            <a:fillRect/>
          </a:stretch>
        </p:blipFill>
        <p:spPr>
          <a:xfrm>
            <a:off x="995373" y="89883"/>
            <a:ext cx="9834551" cy="5684345"/>
          </a:xfrm>
          <a:prstGeom prst="rect">
            <a:avLst/>
          </a:prstGeom>
          <a:noFill/>
          <a:ln>
            <a:noFill/>
          </a:ln>
        </p:spPr>
      </p:pic>
    </p:spTree>
    <p:extLst>
      <p:ext uri="{BB962C8B-B14F-4D97-AF65-F5344CB8AC3E}">
        <p14:creationId xmlns:p14="http://schemas.microsoft.com/office/powerpoint/2010/main" val="17950088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854371-E8F3-4B65-B344-524493938402}"/>
              </a:ext>
            </a:extLst>
          </p:cNvPr>
          <p:cNvSpPr>
            <a:spLocks noGrp="1"/>
          </p:cNvSpPr>
          <p:nvPr>
            <p:ph idx="1"/>
          </p:nvPr>
        </p:nvSpPr>
        <p:spPr>
          <a:xfrm>
            <a:off x="837763" y="1119188"/>
            <a:ext cx="10512862" cy="4672011"/>
          </a:xfrm>
        </p:spPr>
        <p:txBody>
          <a:bodyPr/>
          <a:lstStyle/>
          <a:p>
            <a:r>
              <a:rPr lang="en-US" dirty="0"/>
              <a:t>Upon capital request or contract renewal, review service options for device comparing contract, T&amp;M, and In-House using best available data.</a:t>
            </a:r>
          </a:p>
          <a:p>
            <a:pPr lvl="1"/>
            <a:r>
              <a:rPr lang="en-US" dirty="0"/>
              <a:t>For every capital or contract renewal request that will result in In-House support show the current capacity, expected change in capacity, and budget growth.</a:t>
            </a:r>
          </a:p>
          <a:p>
            <a:pPr lvl="2"/>
            <a:r>
              <a:rPr lang="en" b="1" dirty="0"/>
              <a:t>Example: (Numbers below are for example purposes only)</a:t>
            </a:r>
          </a:p>
          <a:p>
            <a:pPr marL="1828800" lvl="3" indent="-317500" algn="l" rtl="0">
              <a:spcBef>
                <a:spcPts val="0"/>
              </a:spcBef>
              <a:spcAft>
                <a:spcPts val="0"/>
              </a:spcAft>
              <a:buSzPts val="1400"/>
              <a:buChar char="●"/>
            </a:pPr>
            <a:r>
              <a:rPr lang="en-US" sz="1800" dirty="0"/>
              <a:t>Purchase 10 Defibrillators</a:t>
            </a:r>
          </a:p>
          <a:p>
            <a:pPr marL="1828800" lvl="3" indent="-317500" algn="l" rtl="0">
              <a:spcBef>
                <a:spcPts val="0"/>
              </a:spcBef>
              <a:spcAft>
                <a:spcPts val="0"/>
              </a:spcAft>
              <a:buSzPts val="1400"/>
              <a:buChar char="●"/>
            </a:pPr>
            <a:r>
              <a:rPr lang="en-US" sz="1800" dirty="0"/>
              <a:t>Current Annual Maintenance Capacity: 400 Hours</a:t>
            </a:r>
          </a:p>
          <a:p>
            <a:pPr marL="1828800" lvl="3" indent="-317500" algn="l" rtl="0">
              <a:spcBef>
                <a:spcPts val="0"/>
              </a:spcBef>
              <a:spcAft>
                <a:spcPts val="0"/>
              </a:spcAft>
              <a:buSzPts val="1400"/>
              <a:buChar char="●"/>
            </a:pPr>
            <a:r>
              <a:rPr lang="en-US" sz="1800" dirty="0"/>
              <a:t>Expected Annual Maintenance Capacity Growth: 80 Hours resulting in 320 Hours remaining</a:t>
            </a:r>
          </a:p>
          <a:p>
            <a:pPr marL="1828800" lvl="3" indent="-317500" algn="l" rtl="0">
              <a:spcBef>
                <a:spcPts val="0"/>
              </a:spcBef>
              <a:spcAft>
                <a:spcPts val="0"/>
              </a:spcAft>
              <a:buSzPts val="1400"/>
              <a:buChar char="●"/>
            </a:pPr>
            <a:r>
              <a:rPr lang="en-US" sz="1800" dirty="0"/>
              <a:t>Expected Cost of Service Ratio In-House: 6% ($20,300.23)</a:t>
            </a:r>
          </a:p>
          <a:p>
            <a:pPr marL="1828800" lvl="3" indent="-317500" algn="l" rtl="0">
              <a:spcBef>
                <a:spcPts val="0"/>
              </a:spcBef>
              <a:spcAft>
                <a:spcPts val="0"/>
              </a:spcAft>
              <a:buSzPts val="1400"/>
              <a:buChar char="●"/>
            </a:pPr>
            <a:r>
              <a:rPr lang="en-US" sz="1800" dirty="0"/>
              <a:t>Expected Cost of Service Ratio Lowest Contract: 24% ($81,200.92)</a:t>
            </a:r>
          </a:p>
          <a:p>
            <a:pPr marL="1828800" lvl="3" indent="-317500" algn="l" rtl="0">
              <a:spcBef>
                <a:spcPts val="0"/>
              </a:spcBef>
              <a:spcAft>
                <a:spcPts val="0"/>
              </a:spcAft>
              <a:buSzPts val="1400"/>
              <a:buChar char="●"/>
            </a:pPr>
            <a:r>
              <a:rPr lang="en-US" sz="1800" dirty="0"/>
              <a:t>Expected Annual Operational Budget Growth: $20,300.23 (Savings of $60,900.69)</a:t>
            </a:r>
          </a:p>
          <a:p>
            <a:pPr lvl="3"/>
            <a:endParaRPr lang="en-US" dirty="0"/>
          </a:p>
        </p:txBody>
      </p:sp>
      <p:sp>
        <p:nvSpPr>
          <p:cNvPr id="3" name="Slide Number Placeholder 2">
            <a:extLst>
              <a:ext uri="{FF2B5EF4-FFF2-40B4-BE49-F238E27FC236}">
                <a16:creationId xmlns:a16="http://schemas.microsoft.com/office/drawing/2014/main" id="{8622C8DD-F010-406B-8E58-0BF7B7910A6B}"/>
              </a:ext>
            </a:extLst>
          </p:cNvPr>
          <p:cNvSpPr>
            <a:spLocks noGrp="1"/>
          </p:cNvSpPr>
          <p:nvPr>
            <p:ph type="sldNum" sz="quarter" idx="12"/>
          </p:nvPr>
        </p:nvSpPr>
        <p:spPr/>
        <p:txBody>
          <a:bodyPr/>
          <a:lstStyle/>
          <a:p>
            <a:pPr>
              <a:defRPr/>
            </a:pPr>
            <a:fld id="{A7E27838-1C13-4948-8E84-AB8DCF9A4D7D}" type="slidenum">
              <a:rPr lang="en-US" smtClean="0"/>
              <a:pPr>
                <a:defRPr/>
              </a:pPr>
              <a:t>54</a:t>
            </a:fld>
            <a:endParaRPr lang="en-US" dirty="0"/>
          </a:p>
        </p:txBody>
      </p:sp>
      <p:sp>
        <p:nvSpPr>
          <p:cNvPr id="4" name="Title 3">
            <a:extLst>
              <a:ext uri="{FF2B5EF4-FFF2-40B4-BE49-F238E27FC236}">
                <a16:creationId xmlns:a16="http://schemas.microsoft.com/office/drawing/2014/main" id="{55BB646F-F5B1-4FF5-807F-EB4277D87117}"/>
              </a:ext>
            </a:extLst>
          </p:cNvPr>
          <p:cNvSpPr>
            <a:spLocks noGrp="1"/>
          </p:cNvSpPr>
          <p:nvPr>
            <p:ph type="title"/>
          </p:nvPr>
        </p:nvSpPr>
        <p:spPr>
          <a:xfrm>
            <a:off x="837763" y="321468"/>
            <a:ext cx="10512862" cy="797721"/>
          </a:xfrm>
        </p:spPr>
        <p:txBody>
          <a:bodyPr/>
          <a:lstStyle/>
          <a:p>
            <a:r>
              <a:rPr lang="en" dirty="0"/>
              <a:t>Future Strategy</a:t>
            </a:r>
            <a:endParaRPr lang="en-US" dirty="0"/>
          </a:p>
        </p:txBody>
      </p:sp>
    </p:spTree>
    <p:extLst>
      <p:ext uri="{BB962C8B-B14F-4D97-AF65-F5344CB8AC3E}">
        <p14:creationId xmlns:p14="http://schemas.microsoft.com/office/powerpoint/2010/main" val="2932529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C42259-370C-4483-BEFF-62B79E656603}"/>
              </a:ext>
            </a:extLst>
          </p:cNvPr>
          <p:cNvSpPr>
            <a:spLocks noGrp="1"/>
          </p:cNvSpPr>
          <p:nvPr>
            <p:ph type="sldNum" sz="quarter" idx="12"/>
          </p:nvPr>
        </p:nvSpPr>
        <p:spPr/>
        <p:txBody>
          <a:bodyPr/>
          <a:lstStyle/>
          <a:p>
            <a:pPr>
              <a:defRPr/>
            </a:pPr>
            <a:fld id="{A7E27838-1C13-4948-8E84-AB8DCF9A4D7D}" type="slidenum">
              <a:rPr lang="en-US" smtClean="0"/>
              <a:pPr>
                <a:defRPr/>
              </a:pPr>
              <a:t>55</a:t>
            </a:fld>
            <a:endParaRPr lang="en-US" dirty="0"/>
          </a:p>
        </p:txBody>
      </p:sp>
      <p:pic>
        <p:nvPicPr>
          <p:cNvPr id="5" name="Picture 4">
            <a:extLst>
              <a:ext uri="{FF2B5EF4-FFF2-40B4-BE49-F238E27FC236}">
                <a16:creationId xmlns:a16="http://schemas.microsoft.com/office/drawing/2014/main" id="{C8E2F6F8-CEA2-46A0-92FC-DCB43AA6CA46}"/>
              </a:ext>
            </a:extLst>
          </p:cNvPr>
          <p:cNvPicPr>
            <a:picLocks noChangeAspect="1"/>
          </p:cNvPicPr>
          <p:nvPr/>
        </p:nvPicPr>
        <p:blipFill>
          <a:blip r:embed="rId2"/>
          <a:stretch>
            <a:fillRect/>
          </a:stretch>
        </p:blipFill>
        <p:spPr>
          <a:xfrm>
            <a:off x="2017712" y="80184"/>
            <a:ext cx="8153400" cy="5692140"/>
          </a:xfrm>
          <a:prstGeom prst="rect">
            <a:avLst/>
          </a:prstGeom>
        </p:spPr>
      </p:pic>
    </p:spTree>
    <p:extLst>
      <p:ext uri="{BB962C8B-B14F-4D97-AF65-F5344CB8AC3E}">
        <p14:creationId xmlns:p14="http://schemas.microsoft.com/office/powerpoint/2010/main" val="19546273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C42259-370C-4483-BEFF-62B79E656603}"/>
              </a:ext>
            </a:extLst>
          </p:cNvPr>
          <p:cNvSpPr>
            <a:spLocks noGrp="1"/>
          </p:cNvSpPr>
          <p:nvPr>
            <p:ph type="sldNum" sz="quarter" idx="12"/>
          </p:nvPr>
        </p:nvSpPr>
        <p:spPr/>
        <p:txBody>
          <a:bodyPr/>
          <a:lstStyle/>
          <a:p>
            <a:pPr>
              <a:defRPr/>
            </a:pPr>
            <a:fld id="{A7E27838-1C13-4948-8E84-AB8DCF9A4D7D}" type="slidenum">
              <a:rPr lang="en-US" smtClean="0"/>
              <a:pPr>
                <a:defRPr/>
              </a:pPr>
              <a:t>56</a:t>
            </a:fld>
            <a:endParaRPr lang="en-US" dirty="0"/>
          </a:p>
        </p:txBody>
      </p:sp>
      <p:pic>
        <p:nvPicPr>
          <p:cNvPr id="4" name="Picture 3">
            <a:extLst>
              <a:ext uri="{FF2B5EF4-FFF2-40B4-BE49-F238E27FC236}">
                <a16:creationId xmlns:a16="http://schemas.microsoft.com/office/drawing/2014/main" id="{7CFEA5BE-CDE3-4653-B4F1-C6D5A9DE8F26}"/>
              </a:ext>
            </a:extLst>
          </p:cNvPr>
          <p:cNvPicPr>
            <a:picLocks noChangeAspect="1"/>
          </p:cNvPicPr>
          <p:nvPr/>
        </p:nvPicPr>
        <p:blipFill>
          <a:blip r:embed="rId2"/>
          <a:stretch>
            <a:fillRect/>
          </a:stretch>
        </p:blipFill>
        <p:spPr>
          <a:xfrm>
            <a:off x="2197498" y="24462"/>
            <a:ext cx="7451328" cy="522290"/>
          </a:xfrm>
          <a:prstGeom prst="rect">
            <a:avLst/>
          </a:prstGeom>
        </p:spPr>
      </p:pic>
      <p:pic>
        <p:nvPicPr>
          <p:cNvPr id="7" name="Picture 6">
            <a:extLst>
              <a:ext uri="{FF2B5EF4-FFF2-40B4-BE49-F238E27FC236}">
                <a16:creationId xmlns:a16="http://schemas.microsoft.com/office/drawing/2014/main" id="{A9EBB39B-21B1-4098-AFF5-FB5E2E5804F5}"/>
              </a:ext>
            </a:extLst>
          </p:cNvPr>
          <p:cNvPicPr>
            <a:picLocks noChangeAspect="1"/>
          </p:cNvPicPr>
          <p:nvPr/>
        </p:nvPicPr>
        <p:blipFill>
          <a:blip r:embed="rId3"/>
          <a:stretch>
            <a:fillRect/>
          </a:stretch>
        </p:blipFill>
        <p:spPr>
          <a:xfrm>
            <a:off x="2197498" y="529003"/>
            <a:ext cx="7451328" cy="236771"/>
          </a:xfrm>
          <a:prstGeom prst="rect">
            <a:avLst/>
          </a:prstGeom>
        </p:spPr>
      </p:pic>
      <p:pic>
        <p:nvPicPr>
          <p:cNvPr id="8" name="Picture 7">
            <a:extLst>
              <a:ext uri="{FF2B5EF4-FFF2-40B4-BE49-F238E27FC236}">
                <a16:creationId xmlns:a16="http://schemas.microsoft.com/office/drawing/2014/main" id="{72C281F3-041C-4CC8-B244-376CF3AAE4B2}"/>
              </a:ext>
            </a:extLst>
          </p:cNvPr>
          <p:cNvPicPr>
            <a:picLocks noChangeAspect="1"/>
          </p:cNvPicPr>
          <p:nvPr/>
        </p:nvPicPr>
        <p:blipFill>
          <a:blip r:embed="rId4"/>
          <a:stretch>
            <a:fillRect/>
          </a:stretch>
        </p:blipFill>
        <p:spPr>
          <a:xfrm>
            <a:off x="2197498" y="765774"/>
            <a:ext cx="7451327" cy="5139326"/>
          </a:xfrm>
          <a:prstGeom prst="rect">
            <a:avLst/>
          </a:prstGeom>
        </p:spPr>
      </p:pic>
    </p:spTree>
    <p:extLst>
      <p:ext uri="{BB962C8B-B14F-4D97-AF65-F5344CB8AC3E}">
        <p14:creationId xmlns:p14="http://schemas.microsoft.com/office/powerpoint/2010/main" val="2434991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E9CEF6-E557-4C04-81EB-1A9261BECBC0}"/>
              </a:ext>
            </a:extLst>
          </p:cNvPr>
          <p:cNvSpPr>
            <a:spLocks noGrp="1"/>
          </p:cNvSpPr>
          <p:nvPr>
            <p:ph type="sldNum" sz="quarter" idx="12"/>
          </p:nvPr>
        </p:nvSpPr>
        <p:spPr/>
        <p:txBody>
          <a:bodyPr/>
          <a:lstStyle/>
          <a:p>
            <a:pPr>
              <a:defRPr/>
            </a:pPr>
            <a:fld id="{A7E27838-1C13-4948-8E84-AB8DCF9A4D7D}" type="slidenum">
              <a:rPr lang="en-US" smtClean="0"/>
              <a:pPr>
                <a:defRPr/>
              </a:pPr>
              <a:t>57</a:t>
            </a:fld>
            <a:endParaRPr lang="en-US" dirty="0"/>
          </a:p>
        </p:txBody>
      </p:sp>
      <p:pic>
        <p:nvPicPr>
          <p:cNvPr id="3" name="Picture 2">
            <a:extLst>
              <a:ext uri="{FF2B5EF4-FFF2-40B4-BE49-F238E27FC236}">
                <a16:creationId xmlns:a16="http://schemas.microsoft.com/office/drawing/2014/main" id="{8D0B7E9D-8B03-4C1B-86C7-E12AB9D82CC7}"/>
              </a:ext>
            </a:extLst>
          </p:cNvPr>
          <p:cNvPicPr>
            <a:picLocks noChangeAspect="1"/>
          </p:cNvPicPr>
          <p:nvPr/>
        </p:nvPicPr>
        <p:blipFill>
          <a:blip r:embed="rId2"/>
          <a:stretch>
            <a:fillRect/>
          </a:stretch>
        </p:blipFill>
        <p:spPr>
          <a:xfrm>
            <a:off x="3032918" y="116379"/>
            <a:ext cx="6122987" cy="5724993"/>
          </a:xfrm>
          <a:prstGeom prst="rect">
            <a:avLst/>
          </a:prstGeom>
        </p:spPr>
      </p:pic>
    </p:spTree>
    <p:extLst>
      <p:ext uri="{BB962C8B-B14F-4D97-AF65-F5344CB8AC3E}">
        <p14:creationId xmlns:p14="http://schemas.microsoft.com/office/powerpoint/2010/main" val="28401993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C687AD-AADA-4BF2-94F0-09677FDA6323}"/>
              </a:ext>
            </a:extLst>
          </p:cNvPr>
          <p:cNvSpPr>
            <a:spLocks noGrp="1"/>
          </p:cNvSpPr>
          <p:nvPr>
            <p:ph type="sldNum" sz="quarter" idx="12"/>
          </p:nvPr>
        </p:nvSpPr>
        <p:spPr/>
        <p:txBody>
          <a:bodyPr/>
          <a:lstStyle/>
          <a:p>
            <a:pPr>
              <a:defRPr/>
            </a:pPr>
            <a:fld id="{A7E27838-1C13-4948-8E84-AB8DCF9A4D7D}" type="slidenum">
              <a:rPr lang="en-US" smtClean="0"/>
              <a:pPr>
                <a:defRPr/>
              </a:pPr>
              <a:t>58</a:t>
            </a:fld>
            <a:endParaRPr lang="en-US" dirty="0"/>
          </a:p>
        </p:txBody>
      </p:sp>
    </p:spTree>
    <p:extLst>
      <p:ext uri="{BB962C8B-B14F-4D97-AF65-F5344CB8AC3E}">
        <p14:creationId xmlns:p14="http://schemas.microsoft.com/office/powerpoint/2010/main" val="29193476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68295A-165D-47E8-B781-BF9285029826}"/>
              </a:ext>
            </a:extLst>
          </p:cNvPr>
          <p:cNvSpPr>
            <a:spLocks noGrp="1"/>
          </p:cNvSpPr>
          <p:nvPr>
            <p:ph type="sldNum" sz="quarter" idx="12"/>
          </p:nvPr>
        </p:nvSpPr>
        <p:spPr/>
        <p:txBody>
          <a:bodyPr/>
          <a:lstStyle/>
          <a:p>
            <a:pPr>
              <a:defRPr/>
            </a:pPr>
            <a:fld id="{A7E27838-1C13-4948-8E84-AB8DCF9A4D7D}" type="slidenum">
              <a:rPr lang="en-US" smtClean="0"/>
              <a:pPr>
                <a:defRPr/>
              </a:pPr>
              <a:t>59</a:t>
            </a:fld>
            <a:endParaRPr lang="en-US" dirty="0"/>
          </a:p>
        </p:txBody>
      </p:sp>
    </p:spTree>
    <p:extLst>
      <p:ext uri="{BB962C8B-B14F-4D97-AF65-F5344CB8AC3E}">
        <p14:creationId xmlns:p14="http://schemas.microsoft.com/office/powerpoint/2010/main" val="3523064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E9CEF6-E557-4C04-81EB-1A9261BECBC0}"/>
              </a:ext>
            </a:extLst>
          </p:cNvPr>
          <p:cNvSpPr>
            <a:spLocks noGrp="1"/>
          </p:cNvSpPr>
          <p:nvPr>
            <p:ph type="sldNum" sz="quarter" idx="12"/>
          </p:nvPr>
        </p:nvSpPr>
        <p:spPr/>
        <p:txBody>
          <a:bodyPr/>
          <a:lstStyle/>
          <a:p>
            <a:pPr>
              <a:defRPr/>
            </a:pPr>
            <a:fld id="{A7E27838-1C13-4948-8E84-AB8DCF9A4D7D}" type="slidenum">
              <a:rPr lang="en-US" smtClean="0"/>
              <a:pPr>
                <a:defRPr/>
              </a:pPr>
              <a:t>6</a:t>
            </a:fld>
            <a:endParaRPr lang="en-US" dirty="0"/>
          </a:p>
        </p:txBody>
      </p:sp>
      <p:pic>
        <p:nvPicPr>
          <p:cNvPr id="3" name="Picture 2">
            <a:extLst>
              <a:ext uri="{FF2B5EF4-FFF2-40B4-BE49-F238E27FC236}">
                <a16:creationId xmlns:a16="http://schemas.microsoft.com/office/drawing/2014/main" id="{8D0B7E9D-8B03-4C1B-86C7-E12AB9D82CC7}"/>
              </a:ext>
            </a:extLst>
          </p:cNvPr>
          <p:cNvPicPr>
            <a:picLocks noChangeAspect="1"/>
          </p:cNvPicPr>
          <p:nvPr/>
        </p:nvPicPr>
        <p:blipFill>
          <a:blip r:embed="rId2"/>
          <a:stretch>
            <a:fillRect/>
          </a:stretch>
        </p:blipFill>
        <p:spPr>
          <a:xfrm>
            <a:off x="3032918" y="116379"/>
            <a:ext cx="6122987" cy="5724993"/>
          </a:xfrm>
          <a:prstGeom prst="rect">
            <a:avLst/>
          </a:prstGeom>
        </p:spPr>
      </p:pic>
    </p:spTree>
    <p:extLst>
      <p:ext uri="{BB962C8B-B14F-4D97-AF65-F5344CB8AC3E}">
        <p14:creationId xmlns:p14="http://schemas.microsoft.com/office/powerpoint/2010/main" val="5807747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CFA8CE-5DB0-4D5D-9FAB-54B115368CFD}"/>
              </a:ext>
            </a:extLst>
          </p:cNvPr>
          <p:cNvPicPr>
            <a:picLocks noChangeAspect="1"/>
          </p:cNvPicPr>
          <p:nvPr/>
        </p:nvPicPr>
        <p:blipFill>
          <a:blip r:embed="rId2"/>
          <a:stretch>
            <a:fillRect/>
          </a:stretch>
        </p:blipFill>
        <p:spPr>
          <a:xfrm>
            <a:off x="2764738" y="500983"/>
            <a:ext cx="6322112" cy="1752085"/>
          </a:xfrm>
          <a:prstGeom prst="rect">
            <a:avLst/>
          </a:prstGeom>
        </p:spPr>
      </p:pic>
      <p:sp>
        <p:nvSpPr>
          <p:cNvPr id="3" name="TextBox 2">
            <a:extLst>
              <a:ext uri="{FF2B5EF4-FFF2-40B4-BE49-F238E27FC236}">
                <a16:creationId xmlns:a16="http://schemas.microsoft.com/office/drawing/2014/main" id="{BAF50C35-AAAA-4554-BAC2-40FD4A75CBDB}"/>
              </a:ext>
            </a:extLst>
          </p:cNvPr>
          <p:cNvSpPr txBox="1"/>
          <p:nvPr/>
        </p:nvSpPr>
        <p:spPr>
          <a:xfrm>
            <a:off x="2232024" y="3876675"/>
            <a:ext cx="7724775" cy="954107"/>
          </a:xfrm>
          <a:prstGeom prst="rect">
            <a:avLst/>
          </a:prstGeom>
          <a:noFill/>
        </p:spPr>
        <p:txBody>
          <a:bodyPr wrap="square" rtlCol="0">
            <a:spAutoFit/>
          </a:bodyPr>
          <a:lstStyle/>
          <a:p>
            <a:pPr algn="ctr"/>
            <a:r>
              <a:rPr lang="en-US" sz="2800" u="sng" dirty="0">
                <a:solidFill>
                  <a:srgbClr val="0070C0"/>
                </a:solidFill>
                <a:hlinkClick r:id="rId3"/>
              </a:rPr>
              <a:t>david.scott2@uchealth.org</a:t>
            </a:r>
            <a:endParaRPr lang="en-US" sz="2800" u="sng" dirty="0">
              <a:solidFill>
                <a:srgbClr val="0070C0"/>
              </a:solidFill>
            </a:endParaRPr>
          </a:p>
          <a:p>
            <a:pPr algn="ctr"/>
            <a:r>
              <a:rPr lang="en-US" sz="2800" u="sng" dirty="0">
                <a:solidFill>
                  <a:srgbClr val="0070C0"/>
                </a:solidFill>
              </a:rPr>
              <a:t>agresch@accruent.com</a:t>
            </a:r>
          </a:p>
        </p:txBody>
      </p:sp>
    </p:spTree>
    <p:extLst>
      <p:ext uri="{BB962C8B-B14F-4D97-AF65-F5344CB8AC3E}">
        <p14:creationId xmlns:p14="http://schemas.microsoft.com/office/powerpoint/2010/main" val="3221992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F7E565-3AFC-4B8B-ADCF-C4DA63938393}"/>
              </a:ext>
            </a:extLst>
          </p:cNvPr>
          <p:cNvPicPr>
            <a:picLocks noChangeAspect="1"/>
          </p:cNvPicPr>
          <p:nvPr/>
        </p:nvPicPr>
        <p:blipFill>
          <a:blip r:embed="rId3"/>
          <a:stretch>
            <a:fillRect/>
          </a:stretch>
        </p:blipFill>
        <p:spPr>
          <a:xfrm>
            <a:off x="3911082" y="914400"/>
            <a:ext cx="4366659" cy="4599992"/>
          </a:xfrm>
          <a:prstGeom prst="rect">
            <a:avLst/>
          </a:prstGeom>
        </p:spPr>
      </p:pic>
      <p:pic>
        <p:nvPicPr>
          <p:cNvPr id="2" name="Picture 1" descr="A picture containing drawing&#10;&#10;Description automatically generated">
            <a:extLst>
              <a:ext uri="{FF2B5EF4-FFF2-40B4-BE49-F238E27FC236}">
                <a16:creationId xmlns:a16="http://schemas.microsoft.com/office/drawing/2014/main" id="{0F797E3A-4208-0441-80F3-77AFC400EFAF}"/>
              </a:ext>
            </a:extLst>
          </p:cNvPr>
          <p:cNvPicPr>
            <a:picLocks noChangeAspect="1"/>
          </p:cNvPicPr>
          <p:nvPr/>
        </p:nvPicPr>
        <p:blipFill>
          <a:blip r:embed="rId4"/>
          <a:stretch>
            <a:fillRect/>
          </a:stretch>
        </p:blipFill>
        <p:spPr>
          <a:xfrm>
            <a:off x="-3" y="0"/>
            <a:ext cx="12185651" cy="7138597"/>
          </a:xfrm>
          <a:prstGeom prst="rect">
            <a:avLst/>
          </a:prstGeom>
        </p:spPr>
      </p:pic>
      <p:sp>
        <p:nvSpPr>
          <p:cNvPr id="6" name="TextBox 5">
            <a:extLst>
              <a:ext uri="{FF2B5EF4-FFF2-40B4-BE49-F238E27FC236}">
                <a16:creationId xmlns:a16="http://schemas.microsoft.com/office/drawing/2014/main" id="{33A2D930-95B7-6F46-A215-526E71950A0D}"/>
              </a:ext>
            </a:extLst>
          </p:cNvPr>
          <p:cNvSpPr txBox="1"/>
          <p:nvPr/>
        </p:nvSpPr>
        <p:spPr>
          <a:xfrm>
            <a:off x="1094711" y="7702350"/>
            <a:ext cx="10124843" cy="369236"/>
          </a:xfrm>
          <a:prstGeom prst="rect">
            <a:avLst/>
          </a:prstGeom>
          <a:noFill/>
        </p:spPr>
        <p:txBody>
          <a:bodyPr wrap="square" rtlCol="0">
            <a:spAutoFit/>
          </a:bodyPr>
          <a:lstStyle/>
          <a:p>
            <a:r>
              <a:rPr lang="en-US" sz="900"/>
              <a:t>Right click gray area and select </a:t>
            </a:r>
            <a:r>
              <a:rPr lang="en-US" sz="900" b="1"/>
              <a:t>Change Picture &gt; from File</a:t>
            </a:r>
            <a:r>
              <a:rPr lang="en-US" sz="900"/>
              <a:t>. Select your portrait and press </a:t>
            </a:r>
            <a:r>
              <a:rPr lang="en-US" sz="900" b="1"/>
              <a:t>Insert</a:t>
            </a:r>
            <a:r>
              <a:rPr lang="en-US" sz="900"/>
              <a:t>. Grab the corner of your image and drag to adjust size. To change the position of your image, grab the bounding edge of your picture and drag into position. If you accidentally select a different layer you can simply press tab until your image is reselected.</a:t>
            </a:r>
          </a:p>
        </p:txBody>
      </p:sp>
      <p:cxnSp>
        <p:nvCxnSpPr>
          <p:cNvPr id="7" name="Straight Arrow Connector 6">
            <a:extLst>
              <a:ext uri="{FF2B5EF4-FFF2-40B4-BE49-F238E27FC236}">
                <a16:creationId xmlns:a16="http://schemas.microsoft.com/office/drawing/2014/main" id="{AE7D963C-9970-AC4A-984D-202CFF8D0CB6}"/>
              </a:ext>
            </a:extLst>
          </p:cNvPr>
          <p:cNvCxnSpPr/>
          <p:nvPr/>
        </p:nvCxnSpPr>
        <p:spPr>
          <a:xfrm flipV="1">
            <a:off x="2747391" y="7306693"/>
            <a:ext cx="461891" cy="395657"/>
          </a:xfrm>
          <a:prstGeom prst="straightConnector1">
            <a:avLst/>
          </a:prstGeom>
          <a:ln>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F03F513-E977-4D23-8451-51534953334A}"/>
              </a:ext>
            </a:extLst>
          </p:cNvPr>
          <p:cNvSpPr txBox="1"/>
          <p:nvPr/>
        </p:nvSpPr>
        <p:spPr>
          <a:xfrm>
            <a:off x="1580687" y="-1561444"/>
            <a:ext cx="10124843" cy="369236"/>
          </a:xfrm>
          <a:prstGeom prst="rect">
            <a:avLst/>
          </a:prstGeom>
          <a:noFill/>
        </p:spPr>
        <p:txBody>
          <a:bodyPr wrap="square" rtlCol="0">
            <a:spAutoFit/>
          </a:bodyPr>
          <a:lstStyle/>
          <a:p>
            <a:r>
              <a:rPr lang="en-US" sz="900"/>
              <a:t>Right click gray area and select </a:t>
            </a:r>
            <a:r>
              <a:rPr lang="en-US" sz="900" b="1"/>
              <a:t>Change Picture &gt; from File</a:t>
            </a:r>
            <a:r>
              <a:rPr lang="en-US" sz="900"/>
              <a:t>. Select your portrait and press </a:t>
            </a:r>
            <a:r>
              <a:rPr lang="en-US" sz="900" b="1"/>
              <a:t>Insert</a:t>
            </a:r>
            <a:r>
              <a:rPr lang="en-US" sz="900"/>
              <a:t>. Grab the corner of your image and drag to adjust size. To change the position of your image, grab the bounding edge of your picture and drag into position. If you accidentally select a different layer you can simply press tab until your image is reselected.</a:t>
            </a:r>
          </a:p>
        </p:txBody>
      </p:sp>
      <p:cxnSp>
        <p:nvCxnSpPr>
          <p:cNvPr id="9" name="Straight Arrow Connector 8">
            <a:extLst>
              <a:ext uri="{FF2B5EF4-FFF2-40B4-BE49-F238E27FC236}">
                <a16:creationId xmlns:a16="http://schemas.microsoft.com/office/drawing/2014/main" id="{EDEE9397-D40A-4500-836B-A6CA027BFA79}"/>
              </a:ext>
            </a:extLst>
          </p:cNvPr>
          <p:cNvCxnSpPr>
            <a:cxnSpLocks/>
          </p:cNvCxnSpPr>
          <p:nvPr/>
        </p:nvCxnSpPr>
        <p:spPr>
          <a:xfrm>
            <a:off x="1742395" y="-361741"/>
            <a:ext cx="768857" cy="187660"/>
          </a:xfrm>
          <a:prstGeom prst="straightConnector1">
            <a:avLst/>
          </a:prstGeom>
          <a:ln>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0459B0F-8770-4149-8213-6F495041A7CF}"/>
              </a:ext>
            </a:extLst>
          </p:cNvPr>
          <p:cNvSpPr txBox="1"/>
          <p:nvPr/>
        </p:nvSpPr>
        <p:spPr>
          <a:xfrm>
            <a:off x="0" y="5458030"/>
            <a:ext cx="12185651" cy="1097450"/>
          </a:xfrm>
          <a:prstGeom prst="rect">
            <a:avLst/>
          </a:prstGeom>
          <a:noFill/>
        </p:spPr>
        <p:txBody>
          <a:bodyPr wrap="square" lIns="45708" tIns="22854" rIns="45708" bIns="22854" rtlCol="0" anchor="t">
            <a:spAutoFit/>
          </a:bodyPr>
          <a:lstStyle/>
          <a:p>
            <a:pPr algn="ctr">
              <a:lnSpc>
                <a:spcPts val="4078"/>
              </a:lnSpc>
            </a:pPr>
            <a:r>
              <a:rPr lang="en-US" sz="4399" b="1" dirty="0">
                <a:solidFill>
                  <a:schemeClr val="bg1"/>
                </a:solidFill>
                <a:latin typeface="Poppins"/>
                <a:cs typeface="Poppins"/>
              </a:rPr>
              <a:t>David Scott</a:t>
            </a:r>
            <a:endParaRPr lang="en-US" sz="900" dirty="0"/>
          </a:p>
          <a:p>
            <a:pPr algn="ctr">
              <a:lnSpc>
                <a:spcPts val="4078"/>
              </a:lnSpc>
            </a:pPr>
            <a:r>
              <a:rPr lang="en-US" sz="3574" dirty="0">
                <a:solidFill>
                  <a:schemeClr val="bg1"/>
                </a:solidFill>
                <a:latin typeface="Poppins"/>
                <a:cs typeface="Poppins"/>
              </a:rPr>
              <a:t>Senior Biomedical Technician, UC Health</a:t>
            </a:r>
          </a:p>
        </p:txBody>
      </p:sp>
    </p:spTree>
    <p:extLst>
      <p:ext uri="{BB962C8B-B14F-4D97-AF65-F5344CB8AC3E}">
        <p14:creationId xmlns:p14="http://schemas.microsoft.com/office/powerpoint/2010/main" val="2996552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7A914B6-A1DC-4C94-A8C8-5B8ABDA3A6DF}"/>
              </a:ext>
            </a:extLst>
          </p:cNvPr>
          <p:cNvSpPr>
            <a:spLocks noGrp="1"/>
          </p:cNvSpPr>
          <p:nvPr>
            <p:ph idx="1"/>
          </p:nvPr>
        </p:nvSpPr>
        <p:spPr>
          <a:xfrm>
            <a:off x="666313" y="2120901"/>
            <a:ext cx="10512862" cy="3720306"/>
          </a:xfrm>
        </p:spPr>
        <p:txBody>
          <a:bodyPr/>
          <a:lstStyle/>
          <a:p>
            <a:r>
              <a:rPr kumimoji="0" lang="en-US" sz="3600" b="0" i="0" u="none" strike="noStrike" kern="1200" cap="none" spc="0" normalizeH="0" baseline="0" noProof="0" dirty="0">
                <a:ln>
                  <a:noFill/>
                </a:ln>
                <a:solidFill>
                  <a:srgbClr val="001771"/>
                </a:solidFill>
                <a:effectLst/>
                <a:uLnTx/>
                <a:uFillTx/>
                <a:latin typeface="Poppins ExtraBold"/>
                <a:ea typeface="+mj-ea"/>
                <a:cs typeface="+mj-cs"/>
              </a:rPr>
              <a:t>Definition: ology-</a:t>
            </a:r>
            <a:br>
              <a:rPr lang="en-US" sz="3600" dirty="0"/>
            </a:br>
            <a:r>
              <a:rPr lang="en-US" sz="3600" b="0" i="0" dirty="0">
                <a:solidFill>
                  <a:srgbClr val="111111"/>
                </a:solidFill>
                <a:effectLst/>
                <a:latin typeface="Roboto"/>
              </a:rPr>
              <a:t>a subject of study; a branch of knowledge.</a:t>
            </a:r>
            <a:endParaRPr lang="en-US" sz="3600" dirty="0"/>
          </a:p>
        </p:txBody>
      </p:sp>
      <p:sp>
        <p:nvSpPr>
          <p:cNvPr id="4" name="Slide Number Placeholder 3">
            <a:extLst>
              <a:ext uri="{FF2B5EF4-FFF2-40B4-BE49-F238E27FC236}">
                <a16:creationId xmlns:a16="http://schemas.microsoft.com/office/drawing/2014/main" id="{90782C6D-826B-448B-BEDC-085A7143BAAA}"/>
              </a:ext>
            </a:extLst>
          </p:cNvPr>
          <p:cNvSpPr>
            <a:spLocks noGrp="1"/>
          </p:cNvSpPr>
          <p:nvPr>
            <p:ph type="sldNum" sz="quarter" idx="12"/>
          </p:nvPr>
        </p:nvSpPr>
        <p:spPr/>
        <p:txBody>
          <a:bodyPr/>
          <a:lstStyle/>
          <a:p>
            <a:pPr>
              <a:defRPr/>
            </a:pPr>
            <a:fld id="{A7E27838-1C13-4948-8E84-AB8DCF9A4D7D}" type="slidenum">
              <a:rPr lang="en-US" smtClean="0"/>
              <a:pPr>
                <a:defRPr/>
              </a:pPr>
              <a:t>8</a:t>
            </a:fld>
            <a:endParaRPr lang="en-US" dirty="0"/>
          </a:p>
        </p:txBody>
      </p:sp>
      <p:sp>
        <p:nvSpPr>
          <p:cNvPr id="6" name="Title 5">
            <a:extLst>
              <a:ext uri="{FF2B5EF4-FFF2-40B4-BE49-F238E27FC236}">
                <a16:creationId xmlns:a16="http://schemas.microsoft.com/office/drawing/2014/main" id="{B515A5AE-7A4B-4F4D-B372-A65BD532F9B1}"/>
              </a:ext>
            </a:extLst>
          </p:cNvPr>
          <p:cNvSpPr>
            <a:spLocks noGrp="1"/>
          </p:cNvSpPr>
          <p:nvPr>
            <p:ph type="title"/>
          </p:nvPr>
        </p:nvSpPr>
        <p:spPr>
          <a:xfrm>
            <a:off x="837982" y="425155"/>
            <a:ext cx="10512862" cy="797721"/>
          </a:xfrm>
        </p:spPr>
        <p:txBody>
          <a:bodyPr/>
          <a:lstStyle/>
          <a:p>
            <a:r>
              <a:rPr lang="en-US" sz="6600" dirty="0"/>
              <a:t>Work </a:t>
            </a:r>
            <a:r>
              <a:rPr lang="en-US" sz="6600" dirty="0" err="1"/>
              <a:t>Orderology</a:t>
            </a:r>
            <a:br>
              <a:rPr lang="en-US" sz="3600" dirty="0"/>
            </a:br>
            <a:br>
              <a:rPr lang="en-US" dirty="0"/>
            </a:br>
            <a:endParaRPr lang="en-US" dirty="0"/>
          </a:p>
        </p:txBody>
      </p:sp>
    </p:spTree>
    <p:extLst>
      <p:ext uri="{BB962C8B-B14F-4D97-AF65-F5344CB8AC3E}">
        <p14:creationId xmlns:p14="http://schemas.microsoft.com/office/powerpoint/2010/main" val="1799243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3D21F6-4600-4F72-9535-E283A979CA90}"/>
              </a:ext>
            </a:extLst>
          </p:cNvPr>
          <p:cNvSpPr>
            <a:spLocks noGrp="1"/>
          </p:cNvSpPr>
          <p:nvPr>
            <p:ph idx="1"/>
          </p:nvPr>
        </p:nvSpPr>
        <p:spPr/>
        <p:txBody>
          <a:bodyPr/>
          <a:lstStyle/>
          <a:p>
            <a:r>
              <a:rPr lang="en-US" sz="3600" dirty="0"/>
              <a:t>Types:</a:t>
            </a:r>
          </a:p>
          <a:p>
            <a:pPr lvl="1"/>
            <a:r>
              <a:rPr lang="en-US" sz="3600" dirty="0"/>
              <a:t>Repair or On Demand</a:t>
            </a:r>
          </a:p>
          <a:p>
            <a:pPr lvl="1"/>
            <a:r>
              <a:rPr lang="en-US" sz="3600" dirty="0"/>
              <a:t>PM or maintenance </a:t>
            </a:r>
          </a:p>
          <a:p>
            <a:pPr lvl="1"/>
            <a:r>
              <a:rPr lang="en-US" sz="3600" dirty="0"/>
              <a:t>Training</a:t>
            </a:r>
          </a:p>
          <a:p>
            <a:pPr lvl="1"/>
            <a:r>
              <a:rPr lang="en-US" sz="3600" dirty="0"/>
              <a:t>Customer Service/Rounds</a:t>
            </a:r>
          </a:p>
          <a:p>
            <a:pPr lvl="1"/>
            <a:r>
              <a:rPr lang="en-US" sz="3600" dirty="0"/>
              <a:t>Meetings</a:t>
            </a:r>
          </a:p>
          <a:p>
            <a:endParaRPr lang="en-US" dirty="0"/>
          </a:p>
        </p:txBody>
      </p:sp>
      <p:sp>
        <p:nvSpPr>
          <p:cNvPr id="3" name="Slide Number Placeholder 2">
            <a:extLst>
              <a:ext uri="{FF2B5EF4-FFF2-40B4-BE49-F238E27FC236}">
                <a16:creationId xmlns:a16="http://schemas.microsoft.com/office/drawing/2014/main" id="{E011DB13-8D3B-4A8E-A6D5-CBF12FF64845}"/>
              </a:ext>
            </a:extLst>
          </p:cNvPr>
          <p:cNvSpPr>
            <a:spLocks noGrp="1"/>
          </p:cNvSpPr>
          <p:nvPr>
            <p:ph type="sldNum" sz="quarter" idx="12"/>
          </p:nvPr>
        </p:nvSpPr>
        <p:spPr/>
        <p:txBody>
          <a:bodyPr/>
          <a:lstStyle/>
          <a:p>
            <a:pPr>
              <a:defRPr/>
            </a:pPr>
            <a:fld id="{A7E27838-1C13-4948-8E84-AB8DCF9A4D7D}" type="slidenum">
              <a:rPr lang="en-US" smtClean="0"/>
              <a:pPr>
                <a:defRPr/>
              </a:pPr>
              <a:t>9</a:t>
            </a:fld>
            <a:endParaRPr lang="en-US" dirty="0"/>
          </a:p>
        </p:txBody>
      </p:sp>
      <p:sp>
        <p:nvSpPr>
          <p:cNvPr id="4" name="Title 3">
            <a:extLst>
              <a:ext uri="{FF2B5EF4-FFF2-40B4-BE49-F238E27FC236}">
                <a16:creationId xmlns:a16="http://schemas.microsoft.com/office/drawing/2014/main" id="{A386D24D-3AA5-4750-8479-BE34C9C33C00}"/>
              </a:ext>
            </a:extLst>
          </p:cNvPr>
          <p:cNvSpPr>
            <a:spLocks noGrp="1"/>
          </p:cNvSpPr>
          <p:nvPr>
            <p:ph type="title"/>
          </p:nvPr>
        </p:nvSpPr>
        <p:spPr/>
        <p:txBody>
          <a:bodyPr/>
          <a:lstStyle/>
          <a:p>
            <a:r>
              <a:rPr lang="en-US" sz="5400" dirty="0"/>
              <a:t>Work Orders</a:t>
            </a:r>
          </a:p>
        </p:txBody>
      </p:sp>
    </p:spTree>
    <p:extLst>
      <p:ext uri="{BB962C8B-B14F-4D97-AF65-F5344CB8AC3E}">
        <p14:creationId xmlns:p14="http://schemas.microsoft.com/office/powerpoint/2010/main" val="236798374"/>
      </p:ext>
    </p:extLst>
  </p:cSld>
  <p:clrMapOvr>
    <a:masterClrMapping/>
  </p:clrMapOvr>
</p:sld>
</file>

<file path=ppt/theme/theme1.xml><?xml version="1.0" encoding="utf-8"?>
<a:theme xmlns:a="http://schemas.openxmlformats.org/drawingml/2006/main" name="Synergy2020">
  <a:themeElements>
    <a:clrScheme name="Custom 1">
      <a:dk1>
        <a:srgbClr val="000000"/>
      </a:dk1>
      <a:lt1>
        <a:srgbClr val="FFFFFF"/>
      </a:lt1>
      <a:dk2>
        <a:srgbClr val="44546A"/>
      </a:dk2>
      <a:lt2>
        <a:srgbClr val="E7E6E6"/>
      </a:lt2>
      <a:accent1>
        <a:srgbClr val="4472C4"/>
      </a:accent1>
      <a:accent2>
        <a:srgbClr val="001771"/>
      </a:accent2>
      <a:accent3>
        <a:srgbClr val="4F2B83"/>
      </a:accent3>
      <a:accent4>
        <a:srgbClr val="61419A"/>
      </a:accent4>
      <a:accent5>
        <a:srgbClr val="F32734"/>
      </a:accent5>
      <a:accent6>
        <a:srgbClr val="B12028"/>
      </a:accent6>
      <a:hlink>
        <a:srgbClr val="0563C1"/>
      </a:hlink>
      <a:folHlink>
        <a:srgbClr val="954F72"/>
      </a:folHlink>
    </a:clrScheme>
    <a:fontScheme name="Custom 1">
      <a:majorFont>
        <a:latin typeface="Poppins ExtraBold"/>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nergy2020" id="{3E6729B8-0B46-4D25-BF3D-B3A04A61D954}" vid="{5FF89BCE-F22F-4204-9A29-1490EF0F9A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7AD112F522E5844BE1243E7ADA03A22" ma:contentTypeVersion="14" ma:contentTypeDescription="Create a new document." ma:contentTypeScope="" ma:versionID="242be832f785ead12f9d3d906b5be11d">
  <xsd:schema xmlns:xsd="http://www.w3.org/2001/XMLSchema" xmlns:xs="http://www.w3.org/2001/XMLSchema" xmlns:p="http://schemas.microsoft.com/office/2006/metadata/properties" xmlns:ns2="ddbeee05-67dc-4fec-ac15-84182733979e" xmlns:ns3="20b7a0d2-c1e0-488a-acbc-28fccb6ccca0" targetNamespace="http://schemas.microsoft.com/office/2006/metadata/properties" ma:root="true" ma:fieldsID="45817677a727d91ee93f864e166b222d" ns2:_="" ns3:_="">
    <xsd:import namespace="ddbeee05-67dc-4fec-ac15-84182733979e"/>
    <xsd:import namespace="20b7a0d2-c1e0-488a-acbc-28fccb6ccca0"/>
    <xsd:element name="properties">
      <xsd:complexType>
        <xsd:sequence>
          <xsd:element name="documentManagement">
            <xsd:complexType>
              <xsd:all>
                <xsd:element ref="ns2:SharedWithUsers" minOccurs="0"/>
                <xsd:element ref="ns2:SharedWithDetails" minOccurs="0"/>
                <xsd:element ref="ns3:_Flow_SignoffStatu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beee05-67dc-4fec-ac15-84182733979e" elementFormDefault="qualified">
    <xsd:import namespace="http://schemas.microsoft.com/office/2006/documentManagement/types"/>
    <xsd:import namespace="http://schemas.microsoft.com/office/infopath/2007/PartnerControls"/>
    <xsd:element name="SharedWithUsers" ma:index="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0b7a0d2-c1e0-488a-acbc-28fccb6ccca0" elementFormDefault="qualified">
    <xsd:import namespace="http://schemas.microsoft.com/office/2006/documentManagement/types"/>
    <xsd:import namespace="http://schemas.microsoft.com/office/infopath/2007/PartnerControls"/>
    <xsd:element name="_Flow_SignoffStatus" ma:index="6" nillable="true" ma:displayName="Sign-off status" ma:internalName="Sign_x002d_off_x0020_status" ma:readOnly="false">
      <xsd:simpleType>
        <xsd:restriction base="dms:Text"/>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Flow_SignoffStatus xmlns="20b7a0d2-c1e0-488a-acbc-28fccb6ccca0" xsi:nil="true"/>
  </documentManagement>
</p:properties>
</file>

<file path=customXml/itemProps1.xml><?xml version="1.0" encoding="utf-8"?>
<ds:datastoreItem xmlns:ds="http://schemas.openxmlformats.org/officeDocument/2006/customXml" ds:itemID="{7A60007B-DB27-4978-BE41-FEE8EA35C17A}">
  <ds:schemaRefs>
    <ds:schemaRef ds:uri="http://schemas.microsoft.com/sharepoint/v3/contenttype/forms"/>
  </ds:schemaRefs>
</ds:datastoreItem>
</file>

<file path=customXml/itemProps2.xml><?xml version="1.0" encoding="utf-8"?>
<ds:datastoreItem xmlns:ds="http://schemas.openxmlformats.org/officeDocument/2006/customXml" ds:itemID="{ED3F1B9A-98AA-47EF-8194-53756D5D1C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beee05-67dc-4fec-ac15-84182733979e"/>
    <ds:schemaRef ds:uri="20b7a0d2-c1e0-488a-acbc-28fccb6ccc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E1102D3-7A3F-4E91-954B-6ECC7D1A9B42}">
  <ds:schemaRefs>
    <ds:schemaRef ds:uri="http://schemas.microsoft.com/office/2006/metadata/properties"/>
    <ds:schemaRef ds:uri="http://schemas.microsoft.com/office/infopath/2007/PartnerControls"/>
    <ds:schemaRef ds:uri="20b7a0d2-c1e0-488a-acbc-28fccb6ccca0"/>
  </ds:schemaRefs>
</ds:datastoreItem>
</file>

<file path=docProps/app.xml><?xml version="1.0" encoding="utf-8"?>
<Properties xmlns="http://schemas.openxmlformats.org/officeDocument/2006/extended-properties" xmlns:vt="http://schemas.openxmlformats.org/officeDocument/2006/docPropsVTypes">
  <Template>Synergy2020</Template>
  <TotalTime>40685</TotalTime>
  <Words>2403</Words>
  <Application>Microsoft Office PowerPoint</Application>
  <PresentationFormat>Custom</PresentationFormat>
  <Paragraphs>470</Paragraphs>
  <Slides>60</Slides>
  <Notes>4</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70" baseType="lpstr">
      <vt:lpstr>Poppins</vt:lpstr>
      <vt:lpstr>Roboto Medium</vt:lpstr>
      <vt:lpstr>Roboto Light</vt:lpstr>
      <vt:lpstr>Roboto</vt:lpstr>
      <vt:lpstr>Arial</vt:lpstr>
      <vt:lpstr>Arial</vt:lpstr>
      <vt:lpstr>Poppins ExtraBold</vt:lpstr>
      <vt:lpstr>Calibri</vt:lpstr>
      <vt:lpstr>Synergy2020</vt:lpstr>
      <vt:lpstr>Worksheet</vt:lpstr>
      <vt:lpstr>Work  Orderology</vt:lpstr>
      <vt:lpstr>PowerPoint Presentation</vt:lpstr>
      <vt:lpstr>PowerPoint Presentation</vt:lpstr>
      <vt:lpstr>PowerPoint Presentation</vt:lpstr>
      <vt:lpstr>PowerPoint Presentation</vt:lpstr>
      <vt:lpstr>PowerPoint Presentation</vt:lpstr>
      <vt:lpstr>PowerPoint Presentation</vt:lpstr>
      <vt:lpstr>Work Orderology  </vt:lpstr>
      <vt:lpstr>Work Orders</vt:lpstr>
      <vt:lpstr>Work Orders</vt:lpstr>
      <vt:lpstr>Work Orders</vt:lpstr>
      <vt:lpstr>Work Orders- Tasks/Time</vt:lpstr>
      <vt:lpstr>Work Orders- Repair </vt:lpstr>
      <vt:lpstr>Work Orders- PM</vt:lpstr>
      <vt:lpstr>Work Orders- No Problem Found</vt:lpstr>
      <vt:lpstr>Work Orders- Abuse/Preventable Harm</vt:lpstr>
      <vt:lpstr>Work Orders- Outside Service </vt:lpstr>
      <vt:lpstr>Work Orders- timing</vt:lpstr>
      <vt:lpstr>HTM Measurement Metrics</vt:lpstr>
      <vt:lpstr>PM Completion Percentage</vt:lpstr>
      <vt:lpstr>Time Management</vt:lpstr>
      <vt:lpstr>Time Management</vt:lpstr>
      <vt:lpstr>Time Management</vt:lpstr>
      <vt:lpstr>Average Repair Time or Average Work Order Time </vt:lpstr>
      <vt:lpstr>Total Time to Repair </vt:lpstr>
      <vt:lpstr>Cost of Repairs</vt:lpstr>
      <vt:lpstr>Cost of Repairs </vt:lpstr>
      <vt:lpstr>Cost of Repairs </vt:lpstr>
      <vt:lpstr>AEM Analysis</vt:lpstr>
      <vt:lpstr>AEM Analysis</vt:lpstr>
      <vt:lpstr>PowerPoint Presentation</vt:lpstr>
      <vt:lpstr>Why? </vt:lpstr>
      <vt:lpstr>Device Hours vs. Non – Device Hours</vt:lpstr>
      <vt:lpstr>Device Hours Trend</vt:lpstr>
      <vt:lpstr>PowerPoint Presentation</vt:lpstr>
      <vt:lpstr>DATA INTEGRITY!</vt:lpstr>
      <vt:lpstr>Data  Integrity  Policy</vt:lpstr>
      <vt:lpstr>Data Integrity Policy</vt:lpstr>
      <vt:lpstr>Data  Integrity  Policy</vt:lpstr>
      <vt:lpstr>Data  Integrity  Policy</vt:lpstr>
      <vt:lpstr>Failure Code  Field Options - CMMS Collaborative</vt:lpstr>
      <vt:lpstr>PowerPoint Presentation</vt:lpstr>
      <vt:lpstr>PowerPoint Presentation</vt:lpstr>
      <vt:lpstr>PowerPoint Presentation</vt:lpstr>
      <vt:lpstr>Manning Data</vt:lpstr>
      <vt:lpstr>Code Definitions</vt:lpstr>
      <vt:lpstr>Code Definitions</vt:lpstr>
      <vt:lpstr>Code Definitions</vt:lpstr>
      <vt:lpstr>PowerPoint Presentation</vt:lpstr>
      <vt:lpstr>Annual Manning Analysis</vt:lpstr>
      <vt:lpstr>Staff Documentation</vt:lpstr>
      <vt:lpstr>PowerPoint Presentation</vt:lpstr>
      <vt:lpstr>PowerPoint Presentation</vt:lpstr>
      <vt:lpstr>Future Strategy</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Angela Rogers</dc:creator>
  <cp:keywords/>
  <dc:description/>
  <cp:lastModifiedBy>Gresch, Al</cp:lastModifiedBy>
  <cp:revision>7101</cp:revision>
  <dcterms:created xsi:type="dcterms:W3CDTF">2014-11-12T21:47:38Z</dcterms:created>
  <dcterms:modified xsi:type="dcterms:W3CDTF">2021-10-25T17:06:28Z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0x01010057AD112F522E5844BE1243E7ADA03A22</vt:lpwstr>
  </property>
</Properties>
</file>