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Lst>
  <p:notesMasterIdLst>
    <p:notesMasterId r:id="rId25"/>
  </p:notesMasterIdLst>
  <p:sldIdLst>
    <p:sldId id="256" r:id="rId3"/>
    <p:sldId id="261" r:id="rId4"/>
    <p:sldId id="282" r:id="rId5"/>
    <p:sldId id="292" r:id="rId6"/>
    <p:sldId id="262" r:id="rId7"/>
    <p:sldId id="265" r:id="rId8"/>
    <p:sldId id="266" r:id="rId9"/>
    <p:sldId id="291" r:id="rId10"/>
    <p:sldId id="290" r:id="rId11"/>
    <p:sldId id="289" r:id="rId12"/>
    <p:sldId id="269" r:id="rId13"/>
    <p:sldId id="270" r:id="rId14"/>
    <p:sldId id="280" r:id="rId15"/>
    <p:sldId id="284" r:id="rId16"/>
    <p:sldId id="279" r:id="rId17"/>
    <p:sldId id="275" r:id="rId18"/>
    <p:sldId id="273" r:id="rId19"/>
    <p:sldId id="285" r:id="rId20"/>
    <p:sldId id="274" r:id="rId21"/>
    <p:sldId id="286" r:id="rId22"/>
    <p:sldId id="276" r:id="rId23"/>
    <p:sldId id="277" r:id="rId24"/>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
          <p15:clr>
            <a:srgbClr val="A4A3A4"/>
          </p15:clr>
        </p15:guide>
        <p15:guide id="2" orient="horz" pos="4162">
          <p15:clr>
            <a:srgbClr val="A4A3A4"/>
          </p15:clr>
        </p15:guide>
        <p15:guide id="3" orient="horz" pos="731">
          <p15:clr>
            <a:srgbClr val="A4A3A4"/>
          </p15:clr>
        </p15:guide>
        <p15:guide id="4" orient="horz" pos="799">
          <p15:clr>
            <a:srgbClr val="A4A3A4"/>
          </p15:clr>
        </p15:guide>
        <p15:guide id="5" orient="horz" pos="3775">
          <p15:clr>
            <a:srgbClr val="A4A3A4"/>
          </p15:clr>
        </p15:guide>
        <p15:guide id="6" pos="1446">
          <p15:clr>
            <a:srgbClr val="A4A3A4"/>
          </p15:clr>
        </p15:guide>
        <p15:guide id="7" pos="158">
          <p15:clr>
            <a:srgbClr val="A4A3A4"/>
          </p15:clr>
        </p15:guide>
        <p15:guide id="8" pos="5602">
          <p15:clr>
            <a:srgbClr val="A4A3A4"/>
          </p15:clr>
        </p15:guide>
        <p15:guide id="9" pos="4314">
          <p15:clr>
            <a:srgbClr val="A4A3A4"/>
          </p15:clr>
        </p15:guide>
        <p15:guide id="10" pos="4218">
          <p15:clr>
            <a:srgbClr val="A4A3A4"/>
          </p15:clr>
        </p15:guide>
        <p15:guide id="11" pos="2929">
          <p15:clr>
            <a:srgbClr val="A4A3A4"/>
          </p15:clr>
        </p15:guide>
        <p15:guide id="12" pos="2831">
          <p15:clr>
            <a:srgbClr val="A4A3A4"/>
          </p15:clr>
        </p15:guide>
        <p15:guide id="13" pos="15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262E"/>
    <a:srgbClr val="000000"/>
    <a:srgbClr val="FECB00"/>
    <a:srgbClr val="E98300"/>
    <a:srgbClr val="ED9C33"/>
    <a:srgbClr val="F4C180"/>
    <a:srgbClr val="8B73A7"/>
    <a:srgbClr val="B6A7C8"/>
    <a:srgbClr val="DC7D82"/>
    <a:srgbClr val="988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4E9B7-6E41-4203-BE56-171D46C3B743}" v="2" dt="2021-10-18T14:04:32.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p:scale>
          <a:sx n="99" d="100"/>
          <a:sy n="99" d="100"/>
        </p:scale>
        <p:origin x="908" y="76"/>
      </p:cViewPr>
      <p:guideLst>
        <p:guide orient="horz" pos="164"/>
        <p:guide orient="horz" pos="4162"/>
        <p:guide orient="horz" pos="731"/>
        <p:guide orient="horz" pos="799"/>
        <p:guide orient="horz" pos="3775"/>
        <p:guide pos="1446"/>
        <p:guide pos="158"/>
        <p:guide pos="5602"/>
        <p:guide pos="4314"/>
        <p:guide pos="4218"/>
        <p:guide pos="2929"/>
        <p:guide pos="2831"/>
        <p:guide pos="15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9F15D-AD09-4E29-9FF4-0AE8ACE8FF8F}"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C7A7A82D-9231-4816-830C-F3B81AE3F919}">
      <dgm:prSet/>
      <dgm:spPr/>
      <dgm:t>
        <a:bodyPr/>
        <a:lstStyle/>
        <a:p>
          <a:r>
            <a:rPr lang="en-GB" b="0"/>
            <a:t>No process for “Out of Tolerance “ certificates</a:t>
          </a:r>
          <a:endParaRPr lang="en-US"/>
        </a:p>
      </dgm:t>
    </dgm:pt>
    <dgm:pt modelId="{BC54D728-047B-45F6-B94E-DBFCB2D0BA23}" type="parTrans" cxnId="{2785DFB9-1D0F-4EBD-ABE8-D6C23ABE902A}">
      <dgm:prSet/>
      <dgm:spPr/>
      <dgm:t>
        <a:bodyPr/>
        <a:lstStyle/>
        <a:p>
          <a:endParaRPr lang="en-US"/>
        </a:p>
      </dgm:t>
    </dgm:pt>
    <dgm:pt modelId="{F66B27E4-C90B-426B-8153-2245E77286BF}" type="sibTrans" cxnId="{2785DFB9-1D0F-4EBD-ABE8-D6C23ABE902A}">
      <dgm:prSet/>
      <dgm:spPr/>
      <dgm:t>
        <a:bodyPr/>
        <a:lstStyle/>
        <a:p>
          <a:endParaRPr lang="en-US"/>
        </a:p>
      </dgm:t>
    </dgm:pt>
    <dgm:pt modelId="{CA484E3E-7127-4D12-B9E2-D024F32A1495}">
      <dgm:prSet/>
      <dgm:spPr/>
      <dgm:t>
        <a:bodyPr/>
        <a:lstStyle/>
        <a:p>
          <a:r>
            <a:rPr lang="en-GB" b="0"/>
            <a:t>Reports not accurate</a:t>
          </a:r>
          <a:endParaRPr lang="en-US"/>
        </a:p>
      </dgm:t>
    </dgm:pt>
    <dgm:pt modelId="{3EBCE479-07D6-4FD8-8D2F-2E8D7676DE9B}" type="parTrans" cxnId="{610BCF42-66CA-4265-A698-4DBCCFEB894C}">
      <dgm:prSet/>
      <dgm:spPr/>
      <dgm:t>
        <a:bodyPr/>
        <a:lstStyle/>
        <a:p>
          <a:endParaRPr lang="en-US"/>
        </a:p>
      </dgm:t>
    </dgm:pt>
    <dgm:pt modelId="{E5DB9302-1059-4D19-8A89-21EEDAF341CA}" type="sibTrans" cxnId="{610BCF42-66CA-4265-A698-4DBCCFEB894C}">
      <dgm:prSet/>
      <dgm:spPr/>
      <dgm:t>
        <a:bodyPr/>
        <a:lstStyle/>
        <a:p>
          <a:endParaRPr lang="en-US"/>
        </a:p>
      </dgm:t>
    </dgm:pt>
    <dgm:pt modelId="{BA4E72BF-54B6-411E-BB8F-65BAB7B0B458}">
      <dgm:prSet/>
      <dgm:spPr/>
      <dgm:t>
        <a:bodyPr/>
        <a:lstStyle/>
        <a:p>
          <a:r>
            <a:rPr lang="en-GB" b="0"/>
            <a:t>AEM programs not proper</a:t>
          </a:r>
          <a:endParaRPr lang="en-US"/>
        </a:p>
      </dgm:t>
    </dgm:pt>
    <dgm:pt modelId="{C181949F-2F3B-47AF-A434-09D5F5AA3ACA}" type="parTrans" cxnId="{5C90CFFA-2D84-485E-A780-B4E213F7423C}">
      <dgm:prSet/>
      <dgm:spPr/>
      <dgm:t>
        <a:bodyPr/>
        <a:lstStyle/>
        <a:p>
          <a:endParaRPr lang="en-US"/>
        </a:p>
      </dgm:t>
    </dgm:pt>
    <dgm:pt modelId="{5CA4E352-BC9B-4ADE-8888-D5C759924A42}" type="sibTrans" cxnId="{5C90CFFA-2D84-485E-A780-B4E213F7423C}">
      <dgm:prSet/>
      <dgm:spPr/>
      <dgm:t>
        <a:bodyPr/>
        <a:lstStyle/>
        <a:p>
          <a:endParaRPr lang="en-US"/>
        </a:p>
      </dgm:t>
    </dgm:pt>
    <dgm:pt modelId="{684ACA34-A2DB-4EA9-B913-510C631D1F5D}">
      <dgm:prSet/>
      <dgm:spPr/>
      <dgm:t>
        <a:bodyPr/>
        <a:lstStyle/>
        <a:p>
          <a:r>
            <a:rPr lang="en-GB" b="0" dirty="0"/>
            <a:t>Failure to </a:t>
          </a:r>
          <a:r>
            <a:rPr lang="en-GB" b="0" dirty="0" err="1"/>
            <a:t>analyze</a:t>
          </a:r>
          <a:r>
            <a:rPr lang="en-GB" b="0" dirty="0"/>
            <a:t> data</a:t>
          </a:r>
          <a:endParaRPr lang="en-US" dirty="0"/>
        </a:p>
      </dgm:t>
    </dgm:pt>
    <dgm:pt modelId="{FF1FC449-FFD0-465A-A9D4-EFF9CEE6420F}" type="parTrans" cxnId="{64E8CFB2-CEA5-42DA-9905-C894A1E5D9E2}">
      <dgm:prSet/>
      <dgm:spPr/>
      <dgm:t>
        <a:bodyPr/>
        <a:lstStyle/>
        <a:p>
          <a:endParaRPr lang="en-US"/>
        </a:p>
      </dgm:t>
    </dgm:pt>
    <dgm:pt modelId="{3B4D83CA-C3DB-45E3-BCB7-4B27512830EF}" type="sibTrans" cxnId="{64E8CFB2-CEA5-42DA-9905-C894A1E5D9E2}">
      <dgm:prSet/>
      <dgm:spPr/>
      <dgm:t>
        <a:bodyPr/>
        <a:lstStyle/>
        <a:p>
          <a:endParaRPr lang="en-US"/>
        </a:p>
      </dgm:t>
    </dgm:pt>
    <dgm:pt modelId="{2A87E33A-D4A4-4F42-96BA-5997D9BAE42D}">
      <dgm:prSet/>
      <dgm:spPr/>
      <dgm:t>
        <a:bodyPr/>
        <a:lstStyle/>
        <a:p>
          <a:r>
            <a:rPr lang="en-GB" b="0"/>
            <a:t>Defective equipment not properly removed from service</a:t>
          </a:r>
          <a:endParaRPr lang="en-US"/>
        </a:p>
      </dgm:t>
    </dgm:pt>
    <dgm:pt modelId="{27527194-384E-47C2-B006-FDB107F52281}" type="parTrans" cxnId="{72F56330-1E9D-43B2-9B71-487697D13EA4}">
      <dgm:prSet/>
      <dgm:spPr/>
      <dgm:t>
        <a:bodyPr/>
        <a:lstStyle/>
        <a:p>
          <a:endParaRPr lang="en-US"/>
        </a:p>
      </dgm:t>
    </dgm:pt>
    <dgm:pt modelId="{F5E410CD-1A39-44CB-8E82-C40EE5D730EA}" type="sibTrans" cxnId="{72F56330-1E9D-43B2-9B71-487697D13EA4}">
      <dgm:prSet/>
      <dgm:spPr/>
      <dgm:t>
        <a:bodyPr/>
        <a:lstStyle/>
        <a:p>
          <a:endParaRPr lang="en-US"/>
        </a:p>
      </dgm:t>
    </dgm:pt>
    <dgm:pt modelId="{7DBE8B2D-98BC-40DF-963D-ED9A24BE6DF9}" type="pres">
      <dgm:prSet presAssocID="{BAA9F15D-AD09-4E29-9FF4-0AE8ACE8FF8F}" presName="Name0" presStyleCnt="0">
        <dgm:presLayoutVars>
          <dgm:dir/>
          <dgm:animLvl val="lvl"/>
          <dgm:resizeHandles val="exact"/>
        </dgm:presLayoutVars>
      </dgm:prSet>
      <dgm:spPr/>
    </dgm:pt>
    <dgm:pt modelId="{75AD4D61-D1EB-4CC6-99A8-7383D91F3D73}" type="pres">
      <dgm:prSet presAssocID="{C7A7A82D-9231-4816-830C-F3B81AE3F919}" presName="linNode" presStyleCnt="0"/>
      <dgm:spPr/>
    </dgm:pt>
    <dgm:pt modelId="{3F5A827F-C0E7-42B6-BFB7-DC78E0091F4D}" type="pres">
      <dgm:prSet presAssocID="{C7A7A82D-9231-4816-830C-F3B81AE3F919}" presName="parentText" presStyleLbl="node1" presStyleIdx="0" presStyleCnt="5">
        <dgm:presLayoutVars>
          <dgm:chMax val="1"/>
          <dgm:bulletEnabled val="1"/>
        </dgm:presLayoutVars>
      </dgm:prSet>
      <dgm:spPr/>
    </dgm:pt>
    <dgm:pt modelId="{A3142CC3-00F1-4198-9464-4D2ED06A4E0C}" type="pres">
      <dgm:prSet presAssocID="{F66B27E4-C90B-426B-8153-2245E77286BF}" presName="sp" presStyleCnt="0"/>
      <dgm:spPr/>
    </dgm:pt>
    <dgm:pt modelId="{8778CA82-30C9-47BD-9497-8EA68942AF9F}" type="pres">
      <dgm:prSet presAssocID="{CA484E3E-7127-4D12-B9E2-D024F32A1495}" presName="linNode" presStyleCnt="0"/>
      <dgm:spPr/>
    </dgm:pt>
    <dgm:pt modelId="{E5465B8A-4AD7-452A-AECD-296EE1F3C985}" type="pres">
      <dgm:prSet presAssocID="{CA484E3E-7127-4D12-B9E2-D024F32A1495}" presName="parentText" presStyleLbl="node1" presStyleIdx="1" presStyleCnt="5">
        <dgm:presLayoutVars>
          <dgm:chMax val="1"/>
          <dgm:bulletEnabled val="1"/>
        </dgm:presLayoutVars>
      </dgm:prSet>
      <dgm:spPr/>
    </dgm:pt>
    <dgm:pt modelId="{FC1A2D19-5FB8-4A7A-8309-0CFC354D3AC7}" type="pres">
      <dgm:prSet presAssocID="{E5DB9302-1059-4D19-8A89-21EEDAF341CA}" presName="sp" presStyleCnt="0"/>
      <dgm:spPr/>
    </dgm:pt>
    <dgm:pt modelId="{EBAD3361-DF0F-4A2F-B534-CC2F34721A44}" type="pres">
      <dgm:prSet presAssocID="{BA4E72BF-54B6-411E-BB8F-65BAB7B0B458}" presName="linNode" presStyleCnt="0"/>
      <dgm:spPr/>
    </dgm:pt>
    <dgm:pt modelId="{2BAC5488-9EA2-427C-9CC4-BA5B50C3A817}" type="pres">
      <dgm:prSet presAssocID="{BA4E72BF-54B6-411E-BB8F-65BAB7B0B458}" presName="parentText" presStyleLbl="node1" presStyleIdx="2" presStyleCnt="5">
        <dgm:presLayoutVars>
          <dgm:chMax val="1"/>
          <dgm:bulletEnabled val="1"/>
        </dgm:presLayoutVars>
      </dgm:prSet>
      <dgm:spPr/>
    </dgm:pt>
    <dgm:pt modelId="{52302A0C-331E-4673-995A-68B64F7AF389}" type="pres">
      <dgm:prSet presAssocID="{5CA4E352-BC9B-4ADE-8888-D5C759924A42}" presName="sp" presStyleCnt="0"/>
      <dgm:spPr/>
    </dgm:pt>
    <dgm:pt modelId="{89036074-F912-4CB1-A54F-C8CE38F4A45F}" type="pres">
      <dgm:prSet presAssocID="{684ACA34-A2DB-4EA9-B913-510C631D1F5D}" presName="linNode" presStyleCnt="0"/>
      <dgm:spPr/>
    </dgm:pt>
    <dgm:pt modelId="{75DF5A4A-1BC1-4471-A6C1-66F2175F7187}" type="pres">
      <dgm:prSet presAssocID="{684ACA34-A2DB-4EA9-B913-510C631D1F5D}" presName="parentText" presStyleLbl="node1" presStyleIdx="3" presStyleCnt="5">
        <dgm:presLayoutVars>
          <dgm:chMax val="1"/>
          <dgm:bulletEnabled val="1"/>
        </dgm:presLayoutVars>
      </dgm:prSet>
      <dgm:spPr/>
    </dgm:pt>
    <dgm:pt modelId="{757B76AC-9BAE-4377-8D20-32834B101617}" type="pres">
      <dgm:prSet presAssocID="{3B4D83CA-C3DB-45E3-BCB7-4B27512830EF}" presName="sp" presStyleCnt="0"/>
      <dgm:spPr/>
    </dgm:pt>
    <dgm:pt modelId="{AC6AFE9B-12E4-4B59-84E5-D9195E3D3823}" type="pres">
      <dgm:prSet presAssocID="{2A87E33A-D4A4-4F42-96BA-5997D9BAE42D}" presName="linNode" presStyleCnt="0"/>
      <dgm:spPr/>
    </dgm:pt>
    <dgm:pt modelId="{D9E58E2B-0CE2-4EF8-B2DC-411803E6B7A7}" type="pres">
      <dgm:prSet presAssocID="{2A87E33A-D4A4-4F42-96BA-5997D9BAE42D}" presName="parentText" presStyleLbl="node1" presStyleIdx="4" presStyleCnt="5">
        <dgm:presLayoutVars>
          <dgm:chMax val="1"/>
          <dgm:bulletEnabled val="1"/>
        </dgm:presLayoutVars>
      </dgm:prSet>
      <dgm:spPr/>
    </dgm:pt>
  </dgm:ptLst>
  <dgm:cxnLst>
    <dgm:cxn modelId="{72F56330-1E9D-43B2-9B71-487697D13EA4}" srcId="{BAA9F15D-AD09-4E29-9FF4-0AE8ACE8FF8F}" destId="{2A87E33A-D4A4-4F42-96BA-5997D9BAE42D}" srcOrd="4" destOrd="0" parTransId="{27527194-384E-47C2-B006-FDB107F52281}" sibTransId="{F5E410CD-1A39-44CB-8E82-C40EE5D730EA}"/>
    <dgm:cxn modelId="{610BCF42-66CA-4265-A698-4DBCCFEB894C}" srcId="{BAA9F15D-AD09-4E29-9FF4-0AE8ACE8FF8F}" destId="{CA484E3E-7127-4D12-B9E2-D024F32A1495}" srcOrd="1" destOrd="0" parTransId="{3EBCE479-07D6-4FD8-8D2F-2E8D7676DE9B}" sibTransId="{E5DB9302-1059-4D19-8A89-21EEDAF341CA}"/>
    <dgm:cxn modelId="{03A1596B-8A38-4B83-ADD9-4D406A152B35}" type="presOf" srcId="{CA484E3E-7127-4D12-B9E2-D024F32A1495}" destId="{E5465B8A-4AD7-452A-AECD-296EE1F3C985}" srcOrd="0" destOrd="0" presId="urn:microsoft.com/office/officeart/2005/8/layout/vList5"/>
    <dgm:cxn modelId="{FDF51385-B24B-4249-A3F8-40E594D68FDB}" type="presOf" srcId="{2A87E33A-D4A4-4F42-96BA-5997D9BAE42D}" destId="{D9E58E2B-0CE2-4EF8-B2DC-411803E6B7A7}" srcOrd="0" destOrd="0" presId="urn:microsoft.com/office/officeart/2005/8/layout/vList5"/>
    <dgm:cxn modelId="{B95489AD-059A-4F23-B096-12C8A422E257}" type="presOf" srcId="{BAA9F15D-AD09-4E29-9FF4-0AE8ACE8FF8F}" destId="{7DBE8B2D-98BC-40DF-963D-ED9A24BE6DF9}" srcOrd="0" destOrd="0" presId="urn:microsoft.com/office/officeart/2005/8/layout/vList5"/>
    <dgm:cxn modelId="{64E8CFB2-CEA5-42DA-9905-C894A1E5D9E2}" srcId="{BAA9F15D-AD09-4E29-9FF4-0AE8ACE8FF8F}" destId="{684ACA34-A2DB-4EA9-B913-510C631D1F5D}" srcOrd="3" destOrd="0" parTransId="{FF1FC449-FFD0-465A-A9D4-EFF9CEE6420F}" sibTransId="{3B4D83CA-C3DB-45E3-BCB7-4B27512830EF}"/>
    <dgm:cxn modelId="{2785DFB9-1D0F-4EBD-ABE8-D6C23ABE902A}" srcId="{BAA9F15D-AD09-4E29-9FF4-0AE8ACE8FF8F}" destId="{C7A7A82D-9231-4816-830C-F3B81AE3F919}" srcOrd="0" destOrd="0" parTransId="{BC54D728-047B-45F6-B94E-DBFCB2D0BA23}" sibTransId="{F66B27E4-C90B-426B-8153-2245E77286BF}"/>
    <dgm:cxn modelId="{57F580E1-C1DF-400E-A3BE-F27506D3239E}" type="presOf" srcId="{BA4E72BF-54B6-411E-BB8F-65BAB7B0B458}" destId="{2BAC5488-9EA2-427C-9CC4-BA5B50C3A817}" srcOrd="0" destOrd="0" presId="urn:microsoft.com/office/officeart/2005/8/layout/vList5"/>
    <dgm:cxn modelId="{6B9631E2-B480-418D-8E76-38CDA5E17AB0}" type="presOf" srcId="{C7A7A82D-9231-4816-830C-F3B81AE3F919}" destId="{3F5A827F-C0E7-42B6-BFB7-DC78E0091F4D}" srcOrd="0" destOrd="0" presId="urn:microsoft.com/office/officeart/2005/8/layout/vList5"/>
    <dgm:cxn modelId="{E43D29F8-FE5B-4FF3-9A6F-FF042EA8143C}" type="presOf" srcId="{684ACA34-A2DB-4EA9-B913-510C631D1F5D}" destId="{75DF5A4A-1BC1-4471-A6C1-66F2175F7187}" srcOrd="0" destOrd="0" presId="urn:microsoft.com/office/officeart/2005/8/layout/vList5"/>
    <dgm:cxn modelId="{5C90CFFA-2D84-485E-A780-B4E213F7423C}" srcId="{BAA9F15D-AD09-4E29-9FF4-0AE8ACE8FF8F}" destId="{BA4E72BF-54B6-411E-BB8F-65BAB7B0B458}" srcOrd="2" destOrd="0" parTransId="{C181949F-2F3B-47AF-A434-09D5F5AA3ACA}" sibTransId="{5CA4E352-BC9B-4ADE-8888-D5C759924A42}"/>
    <dgm:cxn modelId="{B021262C-940B-47BD-B680-4C669615AE3E}" type="presParOf" srcId="{7DBE8B2D-98BC-40DF-963D-ED9A24BE6DF9}" destId="{75AD4D61-D1EB-4CC6-99A8-7383D91F3D73}" srcOrd="0" destOrd="0" presId="urn:microsoft.com/office/officeart/2005/8/layout/vList5"/>
    <dgm:cxn modelId="{325BA054-B1E1-45AF-A185-07761816D6B4}" type="presParOf" srcId="{75AD4D61-D1EB-4CC6-99A8-7383D91F3D73}" destId="{3F5A827F-C0E7-42B6-BFB7-DC78E0091F4D}" srcOrd="0" destOrd="0" presId="urn:microsoft.com/office/officeart/2005/8/layout/vList5"/>
    <dgm:cxn modelId="{C1FA828D-D3D3-49A5-804D-C25A13F1DE08}" type="presParOf" srcId="{7DBE8B2D-98BC-40DF-963D-ED9A24BE6DF9}" destId="{A3142CC3-00F1-4198-9464-4D2ED06A4E0C}" srcOrd="1" destOrd="0" presId="urn:microsoft.com/office/officeart/2005/8/layout/vList5"/>
    <dgm:cxn modelId="{6910FDA9-6AD8-4F93-A156-73338B34292C}" type="presParOf" srcId="{7DBE8B2D-98BC-40DF-963D-ED9A24BE6DF9}" destId="{8778CA82-30C9-47BD-9497-8EA68942AF9F}" srcOrd="2" destOrd="0" presId="urn:microsoft.com/office/officeart/2005/8/layout/vList5"/>
    <dgm:cxn modelId="{53BB9BDB-2BE8-4714-8EB7-6968AA9DFA99}" type="presParOf" srcId="{8778CA82-30C9-47BD-9497-8EA68942AF9F}" destId="{E5465B8A-4AD7-452A-AECD-296EE1F3C985}" srcOrd="0" destOrd="0" presId="urn:microsoft.com/office/officeart/2005/8/layout/vList5"/>
    <dgm:cxn modelId="{84FF8E06-C615-4B8D-99B8-F1938943D74A}" type="presParOf" srcId="{7DBE8B2D-98BC-40DF-963D-ED9A24BE6DF9}" destId="{FC1A2D19-5FB8-4A7A-8309-0CFC354D3AC7}" srcOrd="3" destOrd="0" presId="urn:microsoft.com/office/officeart/2005/8/layout/vList5"/>
    <dgm:cxn modelId="{0E56F50E-A789-43B6-9E2B-A8A1C7CC1E1F}" type="presParOf" srcId="{7DBE8B2D-98BC-40DF-963D-ED9A24BE6DF9}" destId="{EBAD3361-DF0F-4A2F-B534-CC2F34721A44}" srcOrd="4" destOrd="0" presId="urn:microsoft.com/office/officeart/2005/8/layout/vList5"/>
    <dgm:cxn modelId="{1B5D1AED-EB14-4134-8FEB-1CE62586A4FF}" type="presParOf" srcId="{EBAD3361-DF0F-4A2F-B534-CC2F34721A44}" destId="{2BAC5488-9EA2-427C-9CC4-BA5B50C3A817}" srcOrd="0" destOrd="0" presId="urn:microsoft.com/office/officeart/2005/8/layout/vList5"/>
    <dgm:cxn modelId="{4CA6F14B-9EE5-4288-854F-2AFA8556C686}" type="presParOf" srcId="{7DBE8B2D-98BC-40DF-963D-ED9A24BE6DF9}" destId="{52302A0C-331E-4673-995A-68B64F7AF389}" srcOrd="5" destOrd="0" presId="urn:microsoft.com/office/officeart/2005/8/layout/vList5"/>
    <dgm:cxn modelId="{D05A6DE4-7D87-4355-B98A-4236D449C522}" type="presParOf" srcId="{7DBE8B2D-98BC-40DF-963D-ED9A24BE6DF9}" destId="{89036074-F912-4CB1-A54F-C8CE38F4A45F}" srcOrd="6" destOrd="0" presId="urn:microsoft.com/office/officeart/2005/8/layout/vList5"/>
    <dgm:cxn modelId="{5E59D45E-25D4-4FD2-9E7A-03F60C343E82}" type="presParOf" srcId="{89036074-F912-4CB1-A54F-C8CE38F4A45F}" destId="{75DF5A4A-1BC1-4471-A6C1-66F2175F7187}" srcOrd="0" destOrd="0" presId="urn:microsoft.com/office/officeart/2005/8/layout/vList5"/>
    <dgm:cxn modelId="{DF940EBC-0556-413A-9757-8ADF4E03EE14}" type="presParOf" srcId="{7DBE8B2D-98BC-40DF-963D-ED9A24BE6DF9}" destId="{757B76AC-9BAE-4377-8D20-32834B101617}" srcOrd="7" destOrd="0" presId="urn:microsoft.com/office/officeart/2005/8/layout/vList5"/>
    <dgm:cxn modelId="{DD8AB0EE-C1DC-4900-A3BA-229E490209AB}" type="presParOf" srcId="{7DBE8B2D-98BC-40DF-963D-ED9A24BE6DF9}" destId="{AC6AFE9B-12E4-4B59-84E5-D9195E3D3823}" srcOrd="8" destOrd="0" presId="urn:microsoft.com/office/officeart/2005/8/layout/vList5"/>
    <dgm:cxn modelId="{466CCB86-87A8-4621-9342-F63846D95154}" type="presParOf" srcId="{AC6AFE9B-12E4-4B59-84E5-D9195E3D3823}" destId="{D9E58E2B-0CE2-4EF8-B2DC-411803E6B7A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A827F-C0E7-42B6-BFB7-DC78E0091F4D}">
      <dsp:nvSpPr>
        <dsp:cNvPr id="0" name=""/>
        <dsp:cNvSpPr/>
      </dsp:nvSpPr>
      <dsp:spPr>
        <a:xfrm>
          <a:off x="2765329" y="2076"/>
          <a:ext cx="3110996" cy="90773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0" kern="1200"/>
            <a:t>No process for “Out of Tolerance “ certificates</a:t>
          </a:r>
          <a:endParaRPr lang="en-US" sz="1800" kern="1200"/>
        </a:p>
      </dsp:txBody>
      <dsp:txXfrm>
        <a:off x="2809641" y="46388"/>
        <a:ext cx="3022372" cy="819115"/>
      </dsp:txXfrm>
    </dsp:sp>
    <dsp:sp modelId="{E5465B8A-4AD7-452A-AECD-296EE1F3C985}">
      <dsp:nvSpPr>
        <dsp:cNvPr id="0" name=""/>
        <dsp:cNvSpPr/>
      </dsp:nvSpPr>
      <dsp:spPr>
        <a:xfrm>
          <a:off x="2765329" y="955203"/>
          <a:ext cx="3110996" cy="907739"/>
        </a:xfrm>
        <a:prstGeom prst="roundRect">
          <a:avLst/>
        </a:prstGeom>
        <a:gradFill rotWithShape="0">
          <a:gsLst>
            <a:gs pos="0">
              <a:schemeClr val="accent3">
                <a:hueOff val="-327461"/>
                <a:satOff val="0"/>
                <a:lumOff val="3578"/>
                <a:alphaOff val="0"/>
                <a:shade val="51000"/>
                <a:satMod val="130000"/>
              </a:schemeClr>
            </a:gs>
            <a:gs pos="80000">
              <a:schemeClr val="accent3">
                <a:hueOff val="-327461"/>
                <a:satOff val="0"/>
                <a:lumOff val="3578"/>
                <a:alphaOff val="0"/>
                <a:shade val="93000"/>
                <a:satMod val="130000"/>
              </a:schemeClr>
            </a:gs>
            <a:gs pos="100000">
              <a:schemeClr val="accent3">
                <a:hueOff val="-327461"/>
                <a:satOff val="0"/>
                <a:lumOff val="35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0" kern="1200"/>
            <a:t>Reports not accurate</a:t>
          </a:r>
          <a:endParaRPr lang="en-US" sz="1800" kern="1200"/>
        </a:p>
      </dsp:txBody>
      <dsp:txXfrm>
        <a:off x="2809641" y="999515"/>
        <a:ext cx="3022372" cy="819115"/>
      </dsp:txXfrm>
    </dsp:sp>
    <dsp:sp modelId="{2BAC5488-9EA2-427C-9CC4-BA5B50C3A817}">
      <dsp:nvSpPr>
        <dsp:cNvPr id="0" name=""/>
        <dsp:cNvSpPr/>
      </dsp:nvSpPr>
      <dsp:spPr>
        <a:xfrm>
          <a:off x="2765329" y="1908330"/>
          <a:ext cx="3110996" cy="907739"/>
        </a:xfrm>
        <a:prstGeom prst="roundRect">
          <a:avLst/>
        </a:prstGeom>
        <a:gradFill rotWithShape="0">
          <a:gsLst>
            <a:gs pos="0">
              <a:schemeClr val="accent3">
                <a:hueOff val="-654921"/>
                <a:satOff val="0"/>
                <a:lumOff val="7157"/>
                <a:alphaOff val="0"/>
                <a:shade val="51000"/>
                <a:satMod val="130000"/>
              </a:schemeClr>
            </a:gs>
            <a:gs pos="80000">
              <a:schemeClr val="accent3">
                <a:hueOff val="-654921"/>
                <a:satOff val="0"/>
                <a:lumOff val="7157"/>
                <a:alphaOff val="0"/>
                <a:shade val="93000"/>
                <a:satMod val="130000"/>
              </a:schemeClr>
            </a:gs>
            <a:gs pos="100000">
              <a:schemeClr val="accent3">
                <a:hueOff val="-654921"/>
                <a:satOff val="0"/>
                <a:lumOff val="7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0" kern="1200"/>
            <a:t>AEM programs not proper</a:t>
          </a:r>
          <a:endParaRPr lang="en-US" sz="1800" kern="1200"/>
        </a:p>
      </dsp:txBody>
      <dsp:txXfrm>
        <a:off x="2809641" y="1952642"/>
        <a:ext cx="3022372" cy="819115"/>
      </dsp:txXfrm>
    </dsp:sp>
    <dsp:sp modelId="{75DF5A4A-1BC1-4471-A6C1-66F2175F7187}">
      <dsp:nvSpPr>
        <dsp:cNvPr id="0" name=""/>
        <dsp:cNvSpPr/>
      </dsp:nvSpPr>
      <dsp:spPr>
        <a:xfrm>
          <a:off x="2765329" y="2861456"/>
          <a:ext cx="3110996" cy="907739"/>
        </a:xfrm>
        <a:prstGeom prst="roundRect">
          <a:avLst/>
        </a:prstGeom>
        <a:gradFill rotWithShape="0">
          <a:gsLst>
            <a:gs pos="0">
              <a:schemeClr val="accent3">
                <a:hueOff val="-982382"/>
                <a:satOff val="0"/>
                <a:lumOff val="10735"/>
                <a:alphaOff val="0"/>
                <a:shade val="51000"/>
                <a:satMod val="130000"/>
              </a:schemeClr>
            </a:gs>
            <a:gs pos="80000">
              <a:schemeClr val="accent3">
                <a:hueOff val="-982382"/>
                <a:satOff val="0"/>
                <a:lumOff val="10735"/>
                <a:alphaOff val="0"/>
                <a:shade val="93000"/>
                <a:satMod val="130000"/>
              </a:schemeClr>
            </a:gs>
            <a:gs pos="100000">
              <a:schemeClr val="accent3">
                <a:hueOff val="-982382"/>
                <a:satOff val="0"/>
                <a:lumOff val="107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0" kern="1200" dirty="0"/>
            <a:t>Failure to </a:t>
          </a:r>
          <a:r>
            <a:rPr lang="en-GB" sz="1800" b="0" kern="1200" dirty="0" err="1"/>
            <a:t>analyze</a:t>
          </a:r>
          <a:r>
            <a:rPr lang="en-GB" sz="1800" b="0" kern="1200" dirty="0"/>
            <a:t> data</a:t>
          </a:r>
          <a:endParaRPr lang="en-US" sz="1800" kern="1200" dirty="0"/>
        </a:p>
      </dsp:txBody>
      <dsp:txXfrm>
        <a:off x="2809641" y="2905768"/>
        <a:ext cx="3022372" cy="819115"/>
      </dsp:txXfrm>
    </dsp:sp>
    <dsp:sp modelId="{D9E58E2B-0CE2-4EF8-B2DC-411803E6B7A7}">
      <dsp:nvSpPr>
        <dsp:cNvPr id="0" name=""/>
        <dsp:cNvSpPr/>
      </dsp:nvSpPr>
      <dsp:spPr>
        <a:xfrm>
          <a:off x="2765329" y="3814583"/>
          <a:ext cx="3110996" cy="907739"/>
        </a:xfrm>
        <a:prstGeom prst="roundRect">
          <a:avLst/>
        </a:prstGeom>
        <a:gradFill rotWithShape="0">
          <a:gsLst>
            <a:gs pos="0">
              <a:schemeClr val="accent3">
                <a:hueOff val="-1309842"/>
                <a:satOff val="0"/>
                <a:lumOff val="14314"/>
                <a:alphaOff val="0"/>
                <a:shade val="51000"/>
                <a:satMod val="130000"/>
              </a:schemeClr>
            </a:gs>
            <a:gs pos="80000">
              <a:schemeClr val="accent3">
                <a:hueOff val="-1309842"/>
                <a:satOff val="0"/>
                <a:lumOff val="14314"/>
                <a:alphaOff val="0"/>
                <a:shade val="93000"/>
                <a:satMod val="130000"/>
              </a:schemeClr>
            </a:gs>
            <a:gs pos="100000">
              <a:schemeClr val="accent3">
                <a:hueOff val="-1309842"/>
                <a:satOff val="0"/>
                <a:lumOff val="1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b="0" kern="1200"/>
            <a:t>Defective equipment not properly removed from service</a:t>
          </a:r>
          <a:endParaRPr lang="en-US" sz="1800" kern="1200"/>
        </a:p>
      </dsp:txBody>
      <dsp:txXfrm>
        <a:off x="2809641" y="3858895"/>
        <a:ext cx="3022372" cy="8191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C5E0D-B76F-47A8-91B1-C71AD6BE59C3}" type="datetimeFigureOut">
              <a:rPr lang="en-US" smtClean="0"/>
              <a:t>10/18/2021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EC2AB-FD5C-4EF7-AF8D-FB95907AF3A4}" type="slidenum">
              <a:rPr lang="en-US" smtClean="0"/>
              <a:t>‹#›</a:t>
            </a:fld>
            <a:endParaRPr lang="en-US"/>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a:t>
            </a:fld>
            <a:endParaRPr lang="en-GB" dirty="0"/>
          </a:p>
        </p:txBody>
      </p:sp>
    </p:spTree>
    <p:extLst>
      <p:ext uri="{BB962C8B-B14F-4D97-AF65-F5344CB8AC3E}">
        <p14:creationId xmlns:p14="http://schemas.microsoft.com/office/powerpoint/2010/main" val="201019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EC2AB-FD5C-4EF7-AF8D-FB95907AF3A4}" type="slidenum">
              <a:rPr lang="en-US" smtClean="0"/>
              <a:t>12</a:t>
            </a:fld>
            <a:endParaRPr lang="en-US" dirty="0"/>
          </a:p>
        </p:txBody>
      </p:sp>
    </p:spTree>
    <p:extLst>
      <p:ext uri="{BB962C8B-B14F-4D97-AF65-F5344CB8AC3E}">
        <p14:creationId xmlns:p14="http://schemas.microsoft.com/office/powerpoint/2010/main" val="3270509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EC2AB-FD5C-4EF7-AF8D-FB95907AF3A4}" type="slidenum">
              <a:rPr lang="en-US" smtClean="0"/>
              <a:t>13</a:t>
            </a:fld>
            <a:endParaRPr lang="en-US"/>
          </a:p>
        </p:txBody>
      </p:sp>
    </p:spTree>
    <p:extLst>
      <p:ext uri="{BB962C8B-B14F-4D97-AF65-F5344CB8AC3E}">
        <p14:creationId xmlns:p14="http://schemas.microsoft.com/office/powerpoint/2010/main" val="413624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E8A419-F352-4057-A41C-E972100A25E6}" type="slidenum">
              <a:rPr lang="en-US" smtClean="0"/>
              <a:t>14</a:t>
            </a:fld>
            <a:endParaRPr lang="en-US"/>
          </a:p>
        </p:txBody>
      </p:sp>
    </p:spTree>
    <p:extLst>
      <p:ext uri="{BB962C8B-B14F-4D97-AF65-F5344CB8AC3E}">
        <p14:creationId xmlns:p14="http://schemas.microsoft.com/office/powerpoint/2010/main" val="4119990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ln/>
        </p:spPr>
      </p:sp>
      <p:sp>
        <p:nvSpPr>
          <p:cNvPr id="242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242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06" eaLnBrk="0" hangingPunct="0">
              <a:defRPr sz="15300">
                <a:solidFill>
                  <a:schemeClr val="tx1"/>
                </a:solidFill>
                <a:latin typeface="Arial" pitchFamily="34" charset="0"/>
              </a:defRPr>
            </a:lvl1pPr>
            <a:lvl2pPr marL="721533" indent="-277513" defTabSz="912706" eaLnBrk="0" hangingPunct="0">
              <a:defRPr sz="15300">
                <a:solidFill>
                  <a:schemeClr val="tx1"/>
                </a:solidFill>
                <a:latin typeface="Arial" pitchFamily="34" charset="0"/>
              </a:defRPr>
            </a:lvl2pPr>
            <a:lvl3pPr marL="1110048" indent="-222009" defTabSz="912706" eaLnBrk="0" hangingPunct="0">
              <a:defRPr sz="15300">
                <a:solidFill>
                  <a:schemeClr val="tx1"/>
                </a:solidFill>
                <a:latin typeface="Arial" pitchFamily="34" charset="0"/>
              </a:defRPr>
            </a:lvl3pPr>
            <a:lvl4pPr marL="1554067" indent="-222009" defTabSz="912706" eaLnBrk="0" hangingPunct="0">
              <a:defRPr sz="15300">
                <a:solidFill>
                  <a:schemeClr val="tx1"/>
                </a:solidFill>
                <a:latin typeface="Arial" pitchFamily="34" charset="0"/>
              </a:defRPr>
            </a:lvl4pPr>
            <a:lvl5pPr marL="1998087" indent="-222009" defTabSz="912706" eaLnBrk="0" hangingPunct="0">
              <a:defRPr sz="15300">
                <a:solidFill>
                  <a:schemeClr val="tx1"/>
                </a:solidFill>
                <a:latin typeface="Arial" pitchFamily="34" charset="0"/>
              </a:defRPr>
            </a:lvl5pPr>
            <a:lvl6pPr marL="2442107" indent="-222009" algn="ctr" defTabSz="912706" eaLnBrk="0" fontAlgn="base" hangingPunct="0">
              <a:spcBef>
                <a:spcPct val="0"/>
              </a:spcBef>
              <a:spcAft>
                <a:spcPct val="0"/>
              </a:spcAft>
              <a:defRPr sz="15300">
                <a:solidFill>
                  <a:schemeClr val="tx1"/>
                </a:solidFill>
                <a:latin typeface="Arial" pitchFamily="34" charset="0"/>
              </a:defRPr>
            </a:lvl6pPr>
            <a:lvl7pPr marL="2886127" indent="-222009" algn="ctr" defTabSz="912706" eaLnBrk="0" fontAlgn="base" hangingPunct="0">
              <a:spcBef>
                <a:spcPct val="0"/>
              </a:spcBef>
              <a:spcAft>
                <a:spcPct val="0"/>
              </a:spcAft>
              <a:defRPr sz="15300">
                <a:solidFill>
                  <a:schemeClr val="tx1"/>
                </a:solidFill>
                <a:latin typeface="Arial" pitchFamily="34" charset="0"/>
              </a:defRPr>
            </a:lvl7pPr>
            <a:lvl8pPr marL="3330146" indent="-222009" algn="ctr" defTabSz="912706" eaLnBrk="0" fontAlgn="base" hangingPunct="0">
              <a:spcBef>
                <a:spcPct val="0"/>
              </a:spcBef>
              <a:spcAft>
                <a:spcPct val="0"/>
              </a:spcAft>
              <a:defRPr sz="15300">
                <a:solidFill>
                  <a:schemeClr val="tx1"/>
                </a:solidFill>
                <a:latin typeface="Arial" pitchFamily="34" charset="0"/>
              </a:defRPr>
            </a:lvl8pPr>
            <a:lvl9pPr marL="3774166" indent="-222009" algn="ctr" defTabSz="912706" eaLnBrk="0" fontAlgn="base" hangingPunct="0">
              <a:spcBef>
                <a:spcPct val="0"/>
              </a:spcBef>
              <a:spcAft>
                <a:spcPct val="0"/>
              </a:spcAft>
              <a:defRPr sz="15300">
                <a:solidFill>
                  <a:schemeClr val="tx1"/>
                </a:solidFill>
                <a:latin typeface="Arial" pitchFamily="34" charset="0"/>
              </a:defRPr>
            </a:lvl9pPr>
          </a:lstStyle>
          <a:p>
            <a:pPr eaLnBrk="1" hangingPunct="1"/>
            <a:fld id="{595177EF-3069-4DDD-A5C1-6FC0B11F369A}" type="slidenum">
              <a:rPr lang="en-US" sz="1200"/>
              <a:pPr eaLnBrk="1" hangingPunct="1"/>
              <a:t>15</a:t>
            </a:fld>
            <a:endParaRPr lang="en-US" sz="1200" dirty="0"/>
          </a:p>
        </p:txBody>
      </p:sp>
    </p:spTree>
    <p:extLst>
      <p:ext uri="{BB962C8B-B14F-4D97-AF65-F5344CB8AC3E}">
        <p14:creationId xmlns:p14="http://schemas.microsoft.com/office/powerpoint/2010/main" val="25251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EC2AB-FD5C-4EF7-AF8D-FB95907AF3A4}" type="slidenum">
              <a:rPr lang="en-US" smtClean="0"/>
              <a:t>16</a:t>
            </a:fld>
            <a:endParaRPr lang="en-US" dirty="0"/>
          </a:p>
        </p:txBody>
      </p:sp>
    </p:spTree>
    <p:extLst>
      <p:ext uri="{BB962C8B-B14F-4D97-AF65-F5344CB8AC3E}">
        <p14:creationId xmlns:p14="http://schemas.microsoft.com/office/powerpoint/2010/main" val="101293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EC2AB-FD5C-4EF7-AF8D-FB95907AF3A4}" type="slidenum">
              <a:rPr lang="en-US" smtClean="0"/>
              <a:t>17</a:t>
            </a:fld>
            <a:endParaRPr lang="en-US" dirty="0"/>
          </a:p>
        </p:txBody>
      </p:sp>
    </p:spTree>
    <p:extLst>
      <p:ext uri="{BB962C8B-B14F-4D97-AF65-F5344CB8AC3E}">
        <p14:creationId xmlns:p14="http://schemas.microsoft.com/office/powerpoint/2010/main" val="237996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EC2AB-FD5C-4EF7-AF8D-FB95907AF3A4}" type="slidenum">
              <a:rPr lang="en-US" smtClean="0"/>
              <a:t>18</a:t>
            </a:fld>
            <a:endParaRPr lang="en-US"/>
          </a:p>
        </p:txBody>
      </p:sp>
    </p:spTree>
    <p:extLst>
      <p:ext uri="{BB962C8B-B14F-4D97-AF65-F5344CB8AC3E}">
        <p14:creationId xmlns:p14="http://schemas.microsoft.com/office/powerpoint/2010/main" val="479305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EC2AB-FD5C-4EF7-AF8D-FB95907AF3A4}" type="slidenum">
              <a:rPr lang="en-US" smtClean="0"/>
              <a:t>19</a:t>
            </a:fld>
            <a:endParaRPr lang="en-US" dirty="0"/>
          </a:p>
        </p:txBody>
      </p:sp>
    </p:spTree>
    <p:extLst>
      <p:ext uri="{BB962C8B-B14F-4D97-AF65-F5344CB8AC3E}">
        <p14:creationId xmlns:p14="http://schemas.microsoft.com/office/powerpoint/2010/main" val="1377018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EC2AB-FD5C-4EF7-AF8D-FB95907AF3A4}" type="slidenum">
              <a:rPr lang="en-US" smtClean="0"/>
              <a:t>20</a:t>
            </a:fld>
            <a:endParaRPr lang="en-US"/>
          </a:p>
        </p:txBody>
      </p:sp>
    </p:spTree>
    <p:extLst>
      <p:ext uri="{BB962C8B-B14F-4D97-AF65-F5344CB8AC3E}">
        <p14:creationId xmlns:p14="http://schemas.microsoft.com/office/powerpoint/2010/main" val="4214725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21</a:t>
            </a:fld>
            <a:endParaRPr lang="en-GB" dirty="0"/>
          </a:p>
        </p:txBody>
      </p:sp>
    </p:spTree>
    <p:extLst>
      <p:ext uri="{BB962C8B-B14F-4D97-AF65-F5344CB8AC3E}">
        <p14:creationId xmlns:p14="http://schemas.microsoft.com/office/powerpoint/2010/main" val="389083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EC2AB-FD5C-4EF7-AF8D-FB95907AF3A4}" type="slidenum">
              <a:rPr lang="en-US" smtClean="0"/>
              <a:t>2</a:t>
            </a:fld>
            <a:endParaRPr lang="en-US"/>
          </a:p>
        </p:txBody>
      </p:sp>
    </p:spTree>
    <p:extLst>
      <p:ext uri="{BB962C8B-B14F-4D97-AF65-F5344CB8AC3E}">
        <p14:creationId xmlns:p14="http://schemas.microsoft.com/office/powerpoint/2010/main" val="2604535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069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22" eaLnBrk="0" hangingPunct="0">
              <a:defRPr>
                <a:solidFill>
                  <a:schemeClr val="tx1"/>
                </a:solidFill>
                <a:latin typeface="Arial" charset="0"/>
              </a:defRPr>
            </a:lvl1pPr>
            <a:lvl2pPr marL="721702" indent="-277578" defTabSz="912922" eaLnBrk="0" hangingPunct="0">
              <a:defRPr>
                <a:solidFill>
                  <a:schemeClr val="tx1"/>
                </a:solidFill>
                <a:latin typeface="Arial" charset="0"/>
              </a:defRPr>
            </a:lvl2pPr>
            <a:lvl3pPr marL="1110310" indent="-222062" defTabSz="912922" eaLnBrk="0" hangingPunct="0">
              <a:defRPr>
                <a:solidFill>
                  <a:schemeClr val="tx1"/>
                </a:solidFill>
                <a:latin typeface="Arial" charset="0"/>
              </a:defRPr>
            </a:lvl3pPr>
            <a:lvl4pPr marL="1554434" indent="-222062" defTabSz="912922" eaLnBrk="0" hangingPunct="0">
              <a:defRPr>
                <a:solidFill>
                  <a:schemeClr val="tx1"/>
                </a:solidFill>
                <a:latin typeface="Arial" charset="0"/>
              </a:defRPr>
            </a:lvl4pPr>
            <a:lvl5pPr marL="1998558" indent="-222062" defTabSz="912922" eaLnBrk="0" hangingPunct="0">
              <a:defRPr>
                <a:solidFill>
                  <a:schemeClr val="tx1"/>
                </a:solidFill>
                <a:latin typeface="Arial" charset="0"/>
              </a:defRPr>
            </a:lvl5pPr>
            <a:lvl6pPr marL="2442682" indent="-222062" algn="ctr" defTabSz="912922" eaLnBrk="0" fontAlgn="base" hangingPunct="0">
              <a:spcBef>
                <a:spcPct val="0"/>
              </a:spcBef>
              <a:spcAft>
                <a:spcPct val="0"/>
              </a:spcAft>
              <a:defRPr>
                <a:solidFill>
                  <a:schemeClr val="tx1"/>
                </a:solidFill>
                <a:latin typeface="Arial" charset="0"/>
              </a:defRPr>
            </a:lvl6pPr>
            <a:lvl7pPr marL="2886807" indent="-222062" algn="ctr" defTabSz="912922" eaLnBrk="0" fontAlgn="base" hangingPunct="0">
              <a:spcBef>
                <a:spcPct val="0"/>
              </a:spcBef>
              <a:spcAft>
                <a:spcPct val="0"/>
              </a:spcAft>
              <a:defRPr>
                <a:solidFill>
                  <a:schemeClr val="tx1"/>
                </a:solidFill>
                <a:latin typeface="Arial" charset="0"/>
              </a:defRPr>
            </a:lvl7pPr>
            <a:lvl8pPr marL="3330931" indent="-222062" algn="ctr" defTabSz="912922" eaLnBrk="0" fontAlgn="base" hangingPunct="0">
              <a:spcBef>
                <a:spcPct val="0"/>
              </a:spcBef>
              <a:spcAft>
                <a:spcPct val="0"/>
              </a:spcAft>
              <a:defRPr>
                <a:solidFill>
                  <a:schemeClr val="tx1"/>
                </a:solidFill>
                <a:latin typeface="Arial" charset="0"/>
              </a:defRPr>
            </a:lvl8pPr>
            <a:lvl9pPr marL="3775055" indent="-222062" algn="ctr" defTabSz="912922" eaLnBrk="0" fontAlgn="base" hangingPunct="0">
              <a:spcBef>
                <a:spcPct val="0"/>
              </a:spcBef>
              <a:spcAft>
                <a:spcPct val="0"/>
              </a:spcAft>
              <a:defRPr>
                <a:solidFill>
                  <a:schemeClr val="tx1"/>
                </a:solidFill>
                <a:latin typeface="Arial" charset="0"/>
              </a:defRPr>
            </a:lvl9pPr>
          </a:lstStyle>
          <a:p>
            <a:pPr eaLnBrk="1" hangingPunct="1"/>
            <a:fld id="{926DCEB4-E1C2-4ED1-ADF9-891946EB627A}" type="datetime4">
              <a:rPr lang="en-GB" smtClean="0"/>
              <a:pPr eaLnBrk="1" hangingPunct="1"/>
              <a:t>18 October 2021</a:t>
            </a:fld>
            <a:endParaRPr lang="en-US"/>
          </a:p>
        </p:txBody>
      </p:sp>
      <p:sp>
        <p:nvSpPr>
          <p:cNvPr id="3706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22" eaLnBrk="0" hangingPunct="0">
              <a:defRPr>
                <a:solidFill>
                  <a:schemeClr val="tx1"/>
                </a:solidFill>
                <a:latin typeface="Arial" charset="0"/>
              </a:defRPr>
            </a:lvl1pPr>
            <a:lvl2pPr marL="721702" indent="-277578" defTabSz="912922" eaLnBrk="0" hangingPunct="0">
              <a:defRPr>
                <a:solidFill>
                  <a:schemeClr val="tx1"/>
                </a:solidFill>
                <a:latin typeface="Arial" charset="0"/>
              </a:defRPr>
            </a:lvl2pPr>
            <a:lvl3pPr marL="1110310" indent="-222062" defTabSz="912922" eaLnBrk="0" hangingPunct="0">
              <a:defRPr>
                <a:solidFill>
                  <a:schemeClr val="tx1"/>
                </a:solidFill>
                <a:latin typeface="Arial" charset="0"/>
              </a:defRPr>
            </a:lvl3pPr>
            <a:lvl4pPr marL="1554434" indent="-222062" defTabSz="912922" eaLnBrk="0" hangingPunct="0">
              <a:defRPr>
                <a:solidFill>
                  <a:schemeClr val="tx1"/>
                </a:solidFill>
                <a:latin typeface="Arial" charset="0"/>
              </a:defRPr>
            </a:lvl4pPr>
            <a:lvl5pPr marL="1998558" indent="-222062" defTabSz="912922" eaLnBrk="0" hangingPunct="0">
              <a:defRPr>
                <a:solidFill>
                  <a:schemeClr val="tx1"/>
                </a:solidFill>
                <a:latin typeface="Arial" charset="0"/>
              </a:defRPr>
            </a:lvl5pPr>
            <a:lvl6pPr marL="2442682" indent="-222062" algn="ctr" defTabSz="912922" eaLnBrk="0" fontAlgn="base" hangingPunct="0">
              <a:spcBef>
                <a:spcPct val="0"/>
              </a:spcBef>
              <a:spcAft>
                <a:spcPct val="0"/>
              </a:spcAft>
              <a:defRPr>
                <a:solidFill>
                  <a:schemeClr val="tx1"/>
                </a:solidFill>
                <a:latin typeface="Arial" charset="0"/>
              </a:defRPr>
            </a:lvl6pPr>
            <a:lvl7pPr marL="2886807" indent="-222062" algn="ctr" defTabSz="912922" eaLnBrk="0" fontAlgn="base" hangingPunct="0">
              <a:spcBef>
                <a:spcPct val="0"/>
              </a:spcBef>
              <a:spcAft>
                <a:spcPct val="0"/>
              </a:spcAft>
              <a:defRPr>
                <a:solidFill>
                  <a:schemeClr val="tx1"/>
                </a:solidFill>
                <a:latin typeface="Arial" charset="0"/>
              </a:defRPr>
            </a:lvl7pPr>
            <a:lvl8pPr marL="3330931" indent="-222062" algn="ctr" defTabSz="912922" eaLnBrk="0" fontAlgn="base" hangingPunct="0">
              <a:spcBef>
                <a:spcPct val="0"/>
              </a:spcBef>
              <a:spcAft>
                <a:spcPct val="0"/>
              </a:spcAft>
              <a:defRPr>
                <a:solidFill>
                  <a:schemeClr val="tx1"/>
                </a:solidFill>
                <a:latin typeface="Arial" charset="0"/>
              </a:defRPr>
            </a:lvl8pPr>
            <a:lvl9pPr marL="3775055" indent="-222062" algn="ctr" defTabSz="912922" eaLnBrk="0" fontAlgn="base" hangingPunct="0">
              <a:spcBef>
                <a:spcPct val="0"/>
              </a:spcBef>
              <a:spcAft>
                <a:spcPct val="0"/>
              </a:spcAft>
              <a:defRPr>
                <a:solidFill>
                  <a:schemeClr val="tx1"/>
                </a:solidFill>
                <a:latin typeface="Arial" charset="0"/>
              </a:defRPr>
            </a:lvl9pPr>
          </a:lstStyle>
          <a:p>
            <a:pPr eaLnBrk="1" hangingPunct="1"/>
            <a:fld id="{B908F3C7-63F3-4388-A3B3-24283028044D}" type="slidenum">
              <a:rPr lang="en-US" smtClean="0"/>
              <a:pPr eaLnBrk="1" hangingPunct="1"/>
              <a:t>22</a:t>
            </a:fld>
            <a:endParaRPr lang="en-US"/>
          </a:p>
        </p:txBody>
      </p:sp>
    </p:spTree>
    <p:extLst>
      <p:ext uri="{BB962C8B-B14F-4D97-AF65-F5344CB8AC3E}">
        <p14:creationId xmlns:p14="http://schemas.microsoft.com/office/powerpoint/2010/main" val="37857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06648" eaLnBrk="0" hangingPunct="0">
              <a:defRPr sz="3100">
                <a:solidFill>
                  <a:srgbClr val="0434B1"/>
                </a:solidFill>
                <a:latin typeface="Times New Roman" pitchFamily="18" charset="0"/>
              </a:defRPr>
            </a:lvl1pPr>
            <a:lvl2pPr marL="729057" indent="-280406" defTabSz="906648" eaLnBrk="0" hangingPunct="0">
              <a:defRPr sz="3100">
                <a:solidFill>
                  <a:srgbClr val="0434B1"/>
                </a:solidFill>
                <a:latin typeface="Times New Roman" pitchFamily="18" charset="0"/>
              </a:defRPr>
            </a:lvl2pPr>
            <a:lvl3pPr marL="1121626" indent="-224325" defTabSz="906648" eaLnBrk="0" hangingPunct="0">
              <a:defRPr sz="3100">
                <a:solidFill>
                  <a:srgbClr val="0434B1"/>
                </a:solidFill>
                <a:latin typeface="Times New Roman" pitchFamily="18" charset="0"/>
              </a:defRPr>
            </a:lvl3pPr>
            <a:lvl4pPr marL="1570276" indent="-224325" defTabSz="906648" eaLnBrk="0" hangingPunct="0">
              <a:defRPr sz="3100">
                <a:solidFill>
                  <a:srgbClr val="0434B1"/>
                </a:solidFill>
                <a:latin typeface="Times New Roman" pitchFamily="18" charset="0"/>
              </a:defRPr>
            </a:lvl4pPr>
            <a:lvl5pPr marL="2018927" indent="-224325" defTabSz="906648" eaLnBrk="0" hangingPunct="0">
              <a:defRPr sz="3100">
                <a:solidFill>
                  <a:srgbClr val="0434B1"/>
                </a:solidFill>
                <a:latin typeface="Times New Roman" pitchFamily="18" charset="0"/>
              </a:defRPr>
            </a:lvl5pPr>
            <a:lvl6pPr marL="2467577" indent="-224325" defTabSz="906648" eaLnBrk="0" fontAlgn="base" hangingPunct="0">
              <a:lnSpc>
                <a:spcPct val="85000"/>
              </a:lnSpc>
              <a:spcBef>
                <a:spcPct val="0"/>
              </a:spcBef>
              <a:spcAft>
                <a:spcPct val="0"/>
              </a:spcAft>
              <a:defRPr sz="3100">
                <a:solidFill>
                  <a:srgbClr val="0434B1"/>
                </a:solidFill>
                <a:latin typeface="Times New Roman" pitchFamily="18" charset="0"/>
              </a:defRPr>
            </a:lvl6pPr>
            <a:lvl7pPr marL="2916227" indent="-224325" defTabSz="906648" eaLnBrk="0" fontAlgn="base" hangingPunct="0">
              <a:lnSpc>
                <a:spcPct val="85000"/>
              </a:lnSpc>
              <a:spcBef>
                <a:spcPct val="0"/>
              </a:spcBef>
              <a:spcAft>
                <a:spcPct val="0"/>
              </a:spcAft>
              <a:defRPr sz="3100">
                <a:solidFill>
                  <a:srgbClr val="0434B1"/>
                </a:solidFill>
                <a:latin typeface="Times New Roman" pitchFamily="18" charset="0"/>
              </a:defRPr>
            </a:lvl7pPr>
            <a:lvl8pPr marL="3364878" indent="-224325" defTabSz="906648" eaLnBrk="0" fontAlgn="base" hangingPunct="0">
              <a:lnSpc>
                <a:spcPct val="85000"/>
              </a:lnSpc>
              <a:spcBef>
                <a:spcPct val="0"/>
              </a:spcBef>
              <a:spcAft>
                <a:spcPct val="0"/>
              </a:spcAft>
              <a:defRPr sz="3100">
                <a:solidFill>
                  <a:srgbClr val="0434B1"/>
                </a:solidFill>
                <a:latin typeface="Times New Roman" pitchFamily="18" charset="0"/>
              </a:defRPr>
            </a:lvl8pPr>
            <a:lvl9pPr marL="3813528" indent="-224325" defTabSz="906648" eaLnBrk="0" fontAlgn="base" hangingPunct="0">
              <a:lnSpc>
                <a:spcPct val="85000"/>
              </a:lnSpc>
              <a:spcBef>
                <a:spcPct val="0"/>
              </a:spcBef>
              <a:spcAft>
                <a:spcPct val="0"/>
              </a:spcAft>
              <a:defRPr sz="3100">
                <a:solidFill>
                  <a:srgbClr val="0434B1"/>
                </a:solidFill>
                <a:latin typeface="Times New Roman" pitchFamily="18" charset="0"/>
              </a:defRPr>
            </a:lvl9pPr>
          </a:lstStyle>
          <a:p>
            <a:fld id="{76F6742A-2606-4E29-9C74-5AA8D9FE45CF}" type="slidenum">
              <a:rPr lang="en-GB" sz="1200" smtClean="0">
                <a:solidFill>
                  <a:prstClr val="black"/>
                </a:solidFill>
                <a:latin typeface="Times" pitchFamily="18" charset="0"/>
              </a:rPr>
              <a:pPr/>
              <a:t>3</a:t>
            </a:fld>
            <a:endParaRPr lang="en-GB" sz="1200" dirty="0">
              <a:solidFill>
                <a:prstClr val="black"/>
              </a:solidFill>
              <a:latin typeface="Times" pitchFamily="18" charset="0"/>
            </a:endParaRPr>
          </a:p>
        </p:txBody>
      </p:sp>
      <p:sp>
        <p:nvSpPr>
          <p:cNvPr id="70659" name="Rectangle 7"/>
          <p:cNvSpPr txBox="1">
            <a:spLocks noGrp="1" noChangeArrowheads="1"/>
          </p:cNvSpPr>
          <p:nvPr/>
        </p:nvSpPr>
        <p:spPr bwMode="auto">
          <a:xfrm>
            <a:off x="3887133" y="8686489"/>
            <a:ext cx="2970868"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63" tIns="45431" rIns="90863" bIns="45431" anchor="b"/>
          <a:lstStyle>
            <a:lvl1pPr defTabSz="925513" eaLnBrk="0" hangingPunct="0">
              <a:defRPr sz="3200">
                <a:solidFill>
                  <a:srgbClr val="0434B1"/>
                </a:solidFill>
                <a:latin typeface="Times New Roman" pitchFamily="18" charset="0"/>
              </a:defRPr>
            </a:lvl1pPr>
            <a:lvl2pPr marL="742950" indent="-285750" defTabSz="925513" eaLnBrk="0" hangingPunct="0">
              <a:defRPr sz="3200">
                <a:solidFill>
                  <a:srgbClr val="0434B1"/>
                </a:solidFill>
                <a:latin typeface="Times New Roman" pitchFamily="18" charset="0"/>
              </a:defRPr>
            </a:lvl2pPr>
            <a:lvl3pPr marL="1143000" indent="-228600" defTabSz="925513" eaLnBrk="0" hangingPunct="0">
              <a:defRPr sz="3200">
                <a:solidFill>
                  <a:srgbClr val="0434B1"/>
                </a:solidFill>
                <a:latin typeface="Times New Roman" pitchFamily="18" charset="0"/>
              </a:defRPr>
            </a:lvl3pPr>
            <a:lvl4pPr marL="1600200" indent="-228600" defTabSz="925513" eaLnBrk="0" hangingPunct="0">
              <a:defRPr sz="3200">
                <a:solidFill>
                  <a:srgbClr val="0434B1"/>
                </a:solidFill>
                <a:latin typeface="Times New Roman" pitchFamily="18" charset="0"/>
              </a:defRPr>
            </a:lvl4pPr>
            <a:lvl5pPr marL="2057400" indent="-228600" defTabSz="925513" eaLnBrk="0" hangingPunct="0">
              <a:defRPr sz="3200">
                <a:solidFill>
                  <a:srgbClr val="0434B1"/>
                </a:solidFill>
                <a:latin typeface="Times New Roman" pitchFamily="18" charset="0"/>
              </a:defRPr>
            </a:lvl5pPr>
            <a:lvl6pPr marL="2514600" indent="-228600" defTabSz="925513" eaLnBrk="0" fontAlgn="base" hangingPunct="0">
              <a:lnSpc>
                <a:spcPct val="85000"/>
              </a:lnSpc>
              <a:spcBef>
                <a:spcPct val="0"/>
              </a:spcBef>
              <a:spcAft>
                <a:spcPct val="0"/>
              </a:spcAft>
              <a:defRPr sz="3200">
                <a:solidFill>
                  <a:srgbClr val="0434B1"/>
                </a:solidFill>
                <a:latin typeface="Times New Roman" pitchFamily="18" charset="0"/>
              </a:defRPr>
            </a:lvl6pPr>
            <a:lvl7pPr marL="2971800" indent="-228600" defTabSz="925513" eaLnBrk="0" fontAlgn="base" hangingPunct="0">
              <a:lnSpc>
                <a:spcPct val="85000"/>
              </a:lnSpc>
              <a:spcBef>
                <a:spcPct val="0"/>
              </a:spcBef>
              <a:spcAft>
                <a:spcPct val="0"/>
              </a:spcAft>
              <a:defRPr sz="3200">
                <a:solidFill>
                  <a:srgbClr val="0434B1"/>
                </a:solidFill>
                <a:latin typeface="Times New Roman" pitchFamily="18" charset="0"/>
              </a:defRPr>
            </a:lvl7pPr>
            <a:lvl8pPr marL="3429000" indent="-228600" defTabSz="925513" eaLnBrk="0" fontAlgn="base" hangingPunct="0">
              <a:lnSpc>
                <a:spcPct val="85000"/>
              </a:lnSpc>
              <a:spcBef>
                <a:spcPct val="0"/>
              </a:spcBef>
              <a:spcAft>
                <a:spcPct val="0"/>
              </a:spcAft>
              <a:defRPr sz="3200">
                <a:solidFill>
                  <a:srgbClr val="0434B1"/>
                </a:solidFill>
                <a:latin typeface="Times New Roman" pitchFamily="18" charset="0"/>
              </a:defRPr>
            </a:lvl8pPr>
            <a:lvl9pPr marL="3886200" indent="-228600" defTabSz="925513" eaLnBrk="0" fontAlgn="base" hangingPunct="0">
              <a:lnSpc>
                <a:spcPct val="85000"/>
              </a:lnSpc>
              <a:spcBef>
                <a:spcPct val="0"/>
              </a:spcBef>
              <a:spcAft>
                <a:spcPct val="0"/>
              </a:spcAft>
              <a:defRPr sz="3200">
                <a:solidFill>
                  <a:srgbClr val="0434B1"/>
                </a:solidFill>
                <a:latin typeface="Times New Roman" pitchFamily="18" charset="0"/>
              </a:defRPr>
            </a:lvl9pPr>
          </a:lstStyle>
          <a:p>
            <a:pPr algn="r" eaLnBrk="1" fontAlgn="base" hangingPunct="1">
              <a:spcBef>
                <a:spcPct val="0"/>
              </a:spcBef>
              <a:spcAft>
                <a:spcPct val="0"/>
              </a:spcAft>
            </a:pPr>
            <a:fld id="{8104CADE-9D8D-42CF-A5CE-7DD259E68950}" type="slidenum">
              <a:rPr lang="en-GB" sz="1200" smtClean="0">
                <a:solidFill>
                  <a:prstClr val="black"/>
                </a:solidFill>
                <a:latin typeface="Arial" charset="0"/>
              </a:rPr>
              <a:pPr algn="r" eaLnBrk="1" fontAlgn="base" hangingPunct="1">
                <a:spcBef>
                  <a:spcPct val="0"/>
                </a:spcBef>
                <a:spcAft>
                  <a:spcPct val="0"/>
                </a:spcAft>
              </a:pPr>
              <a:t>3</a:t>
            </a:fld>
            <a:endParaRPr lang="en-GB" sz="1200" dirty="0">
              <a:solidFill>
                <a:prstClr val="black"/>
              </a:solidFill>
              <a:latin typeface="Arial"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p:spPr>
        <p:txBody>
          <a:bodyPr lIns="90863" tIns="45431" rIns="90863" bIns="45431"/>
          <a:lstStyle/>
          <a:p>
            <a:pPr eaLnBrk="1" hangingPunct="1"/>
            <a:endParaRPr lang="en-GB" dirty="0"/>
          </a:p>
        </p:txBody>
      </p:sp>
    </p:spTree>
    <p:extLst>
      <p:ext uri="{BB962C8B-B14F-4D97-AF65-F5344CB8AC3E}">
        <p14:creationId xmlns:p14="http://schemas.microsoft.com/office/powerpoint/2010/main" val="403864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D89E8E70-1D69-4BC0-AC06-2F09CEB9F783}" type="datetime4">
              <a:rPr lang="en-GB" smtClean="0"/>
              <a:pPr/>
              <a:t>18 October 2021</a:t>
            </a:fld>
            <a:endParaRPr lang="en-GB" dirty="0"/>
          </a:p>
        </p:txBody>
      </p:sp>
      <p:sp>
        <p:nvSpPr>
          <p:cNvPr id="5" name="Slide Number Placeholder 4"/>
          <p:cNvSpPr>
            <a:spLocks noGrp="1"/>
          </p:cNvSpPr>
          <p:nvPr>
            <p:ph type="sldNum" sz="quarter" idx="11"/>
          </p:nvPr>
        </p:nvSpPr>
        <p:spPr/>
        <p:txBody>
          <a:bodyPr/>
          <a:lstStyle/>
          <a:p>
            <a:fld id="{68258BE3-425E-44FE-9E4F-46F3EB7D50FE}" type="slidenum">
              <a:rPr lang="en-GB" smtClean="0"/>
              <a:pPr/>
              <a:t>5</a:t>
            </a:fld>
            <a:endParaRPr lang="en-GB" dirty="0"/>
          </a:p>
        </p:txBody>
      </p:sp>
    </p:spTree>
    <p:extLst>
      <p:ext uri="{BB962C8B-B14F-4D97-AF65-F5344CB8AC3E}">
        <p14:creationId xmlns:p14="http://schemas.microsoft.com/office/powerpoint/2010/main" val="1454780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89E8E70-1D69-4BC0-AC06-2F09CEB9F783}" type="datetime4">
              <a:rPr lang="en-US" smtClean="0">
                <a:solidFill>
                  <a:prstClr val="black"/>
                </a:solidFill>
              </a:rPr>
              <a:pPr/>
              <a:t>October 18, 2021</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4432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89E8E70-1D69-4BC0-AC06-2F09CEB9F783}" type="datetime4">
              <a:rPr lang="en-US" smtClean="0">
                <a:solidFill>
                  <a:prstClr val="black"/>
                </a:solidFill>
              </a:rPr>
              <a:pPr/>
              <a:t>October 18, 2021</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68258BE3-425E-44FE-9E4F-46F3EB7D50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4579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EC2AB-FD5C-4EF7-AF8D-FB95907AF3A4}" type="slidenum">
              <a:rPr lang="en-US" smtClean="0"/>
              <a:t>9</a:t>
            </a:fld>
            <a:endParaRPr lang="en-US"/>
          </a:p>
        </p:txBody>
      </p:sp>
    </p:spTree>
    <p:extLst>
      <p:ext uri="{BB962C8B-B14F-4D97-AF65-F5344CB8AC3E}">
        <p14:creationId xmlns:p14="http://schemas.microsoft.com/office/powerpoint/2010/main" val="279922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116" eaLnBrk="0" hangingPunct="0">
              <a:defRPr>
                <a:solidFill>
                  <a:schemeClr val="tx1"/>
                </a:solidFill>
                <a:latin typeface="Arial" charset="0"/>
              </a:defRPr>
            </a:lvl1pPr>
            <a:lvl2pPr marL="721626" indent="-277548" defTabSz="905116" eaLnBrk="0" hangingPunct="0">
              <a:defRPr>
                <a:solidFill>
                  <a:schemeClr val="tx1"/>
                </a:solidFill>
                <a:latin typeface="Arial" charset="0"/>
              </a:defRPr>
            </a:lvl2pPr>
            <a:lvl3pPr marL="1110192" indent="-222039" defTabSz="905116" eaLnBrk="0" hangingPunct="0">
              <a:defRPr>
                <a:solidFill>
                  <a:schemeClr val="tx1"/>
                </a:solidFill>
                <a:latin typeface="Arial" charset="0"/>
              </a:defRPr>
            </a:lvl3pPr>
            <a:lvl4pPr marL="1554269" indent="-222039" defTabSz="905116" eaLnBrk="0" hangingPunct="0">
              <a:defRPr>
                <a:solidFill>
                  <a:schemeClr val="tx1"/>
                </a:solidFill>
                <a:latin typeface="Arial" charset="0"/>
              </a:defRPr>
            </a:lvl4pPr>
            <a:lvl5pPr marL="1998346" indent="-222039" defTabSz="905116" eaLnBrk="0" hangingPunct="0">
              <a:defRPr>
                <a:solidFill>
                  <a:schemeClr val="tx1"/>
                </a:solidFill>
                <a:latin typeface="Arial" charset="0"/>
              </a:defRPr>
            </a:lvl5pPr>
            <a:lvl6pPr marL="2442424" indent="-222039" algn="ctr" defTabSz="905116" eaLnBrk="0" fontAlgn="base" hangingPunct="0">
              <a:spcBef>
                <a:spcPct val="0"/>
              </a:spcBef>
              <a:spcAft>
                <a:spcPct val="0"/>
              </a:spcAft>
              <a:defRPr>
                <a:solidFill>
                  <a:schemeClr val="tx1"/>
                </a:solidFill>
                <a:latin typeface="Arial" charset="0"/>
              </a:defRPr>
            </a:lvl6pPr>
            <a:lvl7pPr marL="2886502" indent="-222039" algn="ctr" defTabSz="905116" eaLnBrk="0" fontAlgn="base" hangingPunct="0">
              <a:spcBef>
                <a:spcPct val="0"/>
              </a:spcBef>
              <a:spcAft>
                <a:spcPct val="0"/>
              </a:spcAft>
              <a:defRPr>
                <a:solidFill>
                  <a:schemeClr val="tx1"/>
                </a:solidFill>
                <a:latin typeface="Arial" charset="0"/>
              </a:defRPr>
            </a:lvl7pPr>
            <a:lvl8pPr marL="3330578" indent="-222039" algn="ctr" defTabSz="905116" eaLnBrk="0" fontAlgn="base" hangingPunct="0">
              <a:spcBef>
                <a:spcPct val="0"/>
              </a:spcBef>
              <a:spcAft>
                <a:spcPct val="0"/>
              </a:spcAft>
              <a:defRPr>
                <a:solidFill>
                  <a:schemeClr val="tx1"/>
                </a:solidFill>
                <a:latin typeface="Arial" charset="0"/>
              </a:defRPr>
            </a:lvl8pPr>
            <a:lvl9pPr marL="3774655" indent="-222039" algn="ctr" defTabSz="905116" eaLnBrk="0" fontAlgn="base" hangingPunct="0">
              <a:spcBef>
                <a:spcPct val="0"/>
              </a:spcBef>
              <a:spcAft>
                <a:spcPct val="0"/>
              </a:spcAft>
              <a:defRPr>
                <a:solidFill>
                  <a:schemeClr val="tx1"/>
                </a:solidFill>
                <a:latin typeface="Arial" charset="0"/>
              </a:defRPr>
            </a:lvl9pPr>
          </a:lstStyle>
          <a:p>
            <a:pPr eaLnBrk="1" hangingPunct="1"/>
            <a:fld id="{4F5E2F1B-FD27-49EC-AD4A-CD29CF44EC1C}" type="slidenum">
              <a:rPr lang="nb-NO" smtClean="0">
                <a:solidFill>
                  <a:srgbClr val="000000"/>
                </a:solidFill>
                <a:latin typeface="Times" pitchFamily="18" charset="0"/>
              </a:rPr>
              <a:pPr eaLnBrk="1" hangingPunct="1"/>
              <a:t>10</a:t>
            </a:fld>
            <a:endParaRPr lang="nb-NO" dirty="0">
              <a:solidFill>
                <a:srgbClr val="000000"/>
              </a:solidFill>
              <a:latin typeface="Times" pitchFamily="18"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44171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2EC2AB-FD5C-4EF7-AF8D-FB95907AF3A4}" type="slidenum">
              <a:rPr lang="en-US" smtClean="0"/>
              <a:t>11</a:t>
            </a:fld>
            <a:endParaRPr lang="en-US" dirty="0"/>
          </a:p>
        </p:txBody>
      </p:sp>
    </p:spTree>
    <p:extLst>
      <p:ext uri="{BB962C8B-B14F-4D97-AF65-F5344CB8AC3E}">
        <p14:creationId xmlns:p14="http://schemas.microsoft.com/office/powerpoint/2010/main" val="3073563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1160464"/>
            <a:ext cx="8893174" cy="3117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641864"/>
            <a:ext cx="6445251" cy="666452"/>
          </a:xfrm>
        </p:spPr>
        <p:txBody>
          <a:bodyPr>
            <a:noAutofit/>
          </a:bodyPr>
          <a:lstStyle>
            <a:lvl1pPr>
              <a:lnSpc>
                <a:spcPct val="91000"/>
              </a:lnSpc>
              <a:defRPr sz="2200">
                <a:solidFill>
                  <a:schemeClr val="bg1"/>
                </a:solidFill>
              </a:defRPr>
            </a:lvl1pPr>
          </a:lstStyle>
          <a:p>
            <a:r>
              <a:rPr lang="en-US"/>
              <a:t>Click to edit Master title style</a:t>
            </a:r>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04580"/>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a:solidFill>
                  <a:schemeClr val="accent2"/>
                </a:solidFill>
              </a:rPr>
              <a:t>Safer, smarter, greener</a:t>
            </a:r>
          </a:p>
        </p:txBody>
      </p:sp>
      <p:sp>
        <p:nvSpPr>
          <p:cNvPr id="8" name="Date Placeholder 7"/>
          <p:cNvSpPr>
            <a:spLocks noGrp="1"/>
          </p:cNvSpPr>
          <p:nvPr>
            <p:ph type="dt" sz="half" idx="15"/>
          </p:nvPr>
        </p:nvSpPr>
        <p:spPr/>
        <p:txBody>
          <a:bodyPr/>
          <a:lstStyle>
            <a:lvl1pPr>
              <a:defRPr>
                <a:solidFill>
                  <a:schemeClr val="bg1"/>
                </a:solidFill>
              </a:defRPr>
            </a:lvl1pPr>
          </a:lstStyle>
          <a:p>
            <a:endParaRPr lang="en-GB" dirty="0"/>
          </a:p>
        </p:txBody>
      </p:sp>
      <p:sp>
        <p:nvSpPr>
          <p:cNvPr id="10" name="Footer Placeholder 9"/>
          <p:cNvSpPr>
            <a:spLocks noGrp="1"/>
          </p:cNvSpPr>
          <p:nvPr>
            <p:ph type="ftr" sz="quarter" idx="16"/>
          </p:nvPr>
        </p:nvSpPr>
        <p:spPr/>
        <p:txBody>
          <a:bodyPr/>
          <a:lstStyle/>
          <a:p>
            <a:endParaRPr lang="en-GB" dirty="0"/>
          </a:p>
        </p:txBody>
      </p:sp>
      <p:sp>
        <p:nvSpPr>
          <p:cNvPr id="11" name="Slide Number Placeholder 10"/>
          <p:cNvSpPr>
            <a:spLocks noGrp="1"/>
          </p:cNvSpPr>
          <p:nvPr>
            <p:ph type="sldNum" sz="quarter" idx="17"/>
          </p:nvPr>
        </p:nvSpPr>
        <p:spPr/>
        <p:txBody>
          <a:bodyPr/>
          <a:lstStyle/>
          <a:p>
            <a:fld id="{5BA07366-CB75-4AA8-9E5B-928B849F427C}" type="slidenum">
              <a:rPr lang="en-GB" smtClean="0"/>
              <a:pPr/>
              <a:t>‹#›</a:t>
            </a:fld>
            <a:endParaRPr lang="en-GB" dirty="0"/>
          </a:p>
        </p:txBody>
      </p:sp>
      <p:sp>
        <p:nvSpPr>
          <p:cNvPr id="23" name="TextBox 22"/>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2014</a:t>
            </a:r>
          </a:p>
        </p:txBody>
      </p:sp>
      <p:sp>
        <p:nvSpPr>
          <p:cNvPr id="21" name="SD_FLD_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rgbClr val="000000"/>
              </a:solidFill>
              <a:ea typeface="ＭＳ Ｐゴシック" charset="-128"/>
              <a:cs typeface="Arial" charset="0"/>
            </a:endParaRPr>
          </a:p>
        </p:txBody>
      </p:sp>
      <p:sp>
        <p:nvSpPr>
          <p:cNvPr id="24" name="SD_FLD_Draft" hidden="1"/>
          <p:cNvSpPr txBox="1">
            <a:spLocks noChangeArrowheads="1"/>
          </p:cNvSpPr>
          <p:nvPr userDrawn="1"/>
        </p:nvSpPr>
        <p:spPr bwMode="auto">
          <a:xfrm>
            <a:off x="3811588" y="6012013"/>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
        <p:nvSpPr>
          <p:cNvPr id="25"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27" name="SD_FLD_DocumentDate"/>
          <p:cNvSpPr/>
          <p:nvPr userDrawn="1"/>
        </p:nvSpPr>
        <p:spPr>
          <a:xfrm>
            <a:off x="249520" y="3862800"/>
            <a:ext cx="6446555" cy="33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endParaRPr lang="en-GB" sz="1600" b="0" kern="1200" dirty="0">
              <a:solidFill>
                <a:schemeClr val="tx2"/>
              </a:solidFill>
              <a:latin typeface="+mn-lt"/>
              <a:ea typeface="+mn-ea"/>
              <a:cs typeface="+mn-cs"/>
            </a:endParaRPr>
          </a:p>
        </p:txBody>
      </p:sp>
      <p:sp>
        <p:nvSpPr>
          <p:cNvPr id="28" name="SD_FLD_Author"/>
          <p:cNvSpPr txBox="1">
            <a:spLocks noChangeArrowheads="1"/>
          </p:cNvSpPr>
          <p:nvPr userDrawn="1"/>
        </p:nvSpPr>
        <p:spPr bwMode="auto">
          <a:xfrm>
            <a:off x="250823" y="3574800"/>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marL="0" indent="0" algn="l" defTabSz="914400" rtl="0" eaLnBrk="1" latinLnBrk="0" hangingPunct="1">
              <a:lnSpc>
                <a:spcPct val="114000"/>
              </a:lnSpc>
              <a:spcBef>
                <a:spcPts val="600"/>
              </a:spcBef>
              <a:buClr>
                <a:srgbClr val="3F9C35"/>
              </a:buClr>
              <a:buFont typeface="Wingdings 2" pitchFamily="18" charset="2"/>
              <a:buNone/>
            </a:pPr>
            <a:endParaRPr lang="en-GB" altLang="ja-JP" sz="1600" b="1" kern="1200" baseline="0" dirty="0">
              <a:solidFill>
                <a:schemeClr val="tx2"/>
              </a:solidFill>
              <a:latin typeface="+mn-lt"/>
              <a:ea typeface="+mn-ea"/>
              <a:cs typeface="+mn-cs"/>
            </a:endParaRPr>
          </a:p>
        </p:txBody>
      </p:sp>
      <p:sp>
        <p:nvSpPr>
          <p:cNvPr id="22" name="SD_FLD_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1200" b="1" kern="1200" cap="all" baseline="0" dirty="0">
              <a:solidFill>
                <a:schemeClr val="bg1"/>
              </a:solidFill>
              <a:latin typeface="+mn-lt"/>
              <a:ea typeface="+mn-ea"/>
              <a:cs typeface="+mn-cs"/>
            </a:endParaRPr>
          </a:p>
        </p:txBody>
      </p:sp>
      <p:sp>
        <p:nvSpPr>
          <p:cNvPr id="26" name="Subtitle 2"/>
          <p:cNvSpPr>
            <a:spLocks noGrp="1"/>
          </p:cNvSpPr>
          <p:nvPr>
            <p:ph type="subTitle" idx="1"/>
          </p:nvPr>
        </p:nvSpPr>
        <p:spPr>
          <a:xfrm>
            <a:off x="250825" y="2420888"/>
            <a:ext cx="6445250" cy="648072"/>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50824" y="1270800"/>
            <a:ext cx="42449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0" name="Picture Placeholder 9"/>
          <p:cNvSpPr>
            <a:spLocks noGrp="1"/>
          </p:cNvSpPr>
          <p:nvPr>
            <p:ph type="pic" sz="quarter" idx="13"/>
          </p:nvPr>
        </p:nvSpPr>
        <p:spPr>
          <a:xfrm>
            <a:off x="4649788" y="1268413"/>
            <a:ext cx="4242692" cy="4724400"/>
          </a:xfrm>
          <a:solidFill>
            <a:schemeClr val="bg2">
              <a:lumMod val="40000"/>
              <a:lumOff val="60000"/>
            </a:schemeClr>
          </a:solidFill>
        </p:spPr>
        <p:txBody>
          <a:bodyPr/>
          <a:lstStyle>
            <a:lvl1pPr marL="0" indent="0" algn="ctr">
              <a:buNone/>
              <a:defRPr b="0"/>
            </a:lvl1pPr>
          </a:lstStyle>
          <a:p>
            <a:r>
              <a:rPr lang="en-US"/>
              <a:t>Click icon to add picture</a:t>
            </a:r>
            <a:endParaRPr lang="en-US" dirty="0"/>
          </a:p>
        </p:txBody>
      </p:sp>
    </p:spTree>
    <p:extLst>
      <p:ext uri="{BB962C8B-B14F-4D97-AF65-F5344CB8AC3E}">
        <p14:creationId xmlns:p14="http://schemas.microsoft.com/office/powerpoint/2010/main" val="411849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10" name="Text Placeholder 9"/>
          <p:cNvSpPr>
            <a:spLocks noGrp="1"/>
          </p:cNvSpPr>
          <p:nvPr>
            <p:ph type="body" sz="quarter" idx="14"/>
          </p:nvPr>
        </p:nvSpPr>
        <p:spPr>
          <a:xfrm>
            <a:off x="247948" y="5678682"/>
            <a:ext cx="8644531" cy="337924"/>
          </a:xfrm>
        </p:spPr>
        <p:txBody>
          <a:bodyPr>
            <a:noAutofit/>
          </a:bodyPr>
          <a:lstStyle>
            <a:lvl1pPr marL="0" indent="0">
              <a:lnSpc>
                <a:spcPct val="100000"/>
              </a:lnSpc>
              <a:spcBef>
                <a:spcPts val="0"/>
              </a:spcBef>
              <a:buNone/>
              <a:defRPr sz="1100" b="1"/>
            </a:lvl1pPr>
          </a:lstStyle>
          <a:p>
            <a:pPr lvl="0"/>
            <a:r>
              <a:rPr lang="en-US"/>
              <a:t>Click to edit Master text styles</a:t>
            </a:r>
          </a:p>
        </p:txBody>
      </p:sp>
      <p:sp>
        <p:nvSpPr>
          <p:cNvPr id="12" name="Picture Placeholder 8"/>
          <p:cNvSpPr>
            <a:spLocks noGrp="1"/>
          </p:cNvSpPr>
          <p:nvPr>
            <p:ph type="pic" sz="quarter" idx="13"/>
          </p:nvPr>
        </p:nvSpPr>
        <p:spPr>
          <a:xfrm>
            <a:off x="0" y="943199"/>
            <a:ext cx="8892000" cy="4679931"/>
          </a:xfrm>
          <a:solidFill>
            <a:schemeClr val="bg2">
              <a:lumMod val="40000"/>
              <a:lumOff val="60000"/>
            </a:schemeClr>
          </a:solidFill>
        </p:spPr>
        <p:txBody>
          <a:bodyPr/>
          <a:lstStyle>
            <a:lvl1pPr marL="0" indent="0" algn="ctr">
              <a:buNone/>
              <a:defRPr b="0"/>
            </a:lvl1pPr>
          </a:lstStyle>
          <a:p>
            <a:r>
              <a:rPr lang="en-US"/>
              <a:t>Click icon to add picture</a:t>
            </a:r>
            <a:endParaRPr lang="en-US" dirty="0"/>
          </a:p>
        </p:txBody>
      </p:sp>
      <p:sp>
        <p:nvSpPr>
          <p:cNvPr id="13" name="Table Placeholder 11"/>
          <p:cNvSpPr>
            <a:spLocks noGrp="1"/>
          </p:cNvSpPr>
          <p:nvPr>
            <p:ph type="tbl" sz="quarter" idx="15"/>
          </p:nvPr>
        </p:nvSpPr>
        <p:spPr>
          <a:xfrm>
            <a:off x="0" y="5537488"/>
            <a:ext cx="8892000" cy="21590"/>
          </a:xfrm>
          <a:solidFill>
            <a:schemeClr val="bg1"/>
          </a:solidFill>
        </p:spPr>
        <p:txBody>
          <a:bodyPr>
            <a:normAutofit/>
          </a:bodyPr>
          <a:lstStyle>
            <a:lvl1pPr>
              <a:defRPr sz="100">
                <a:solidFill>
                  <a:schemeClr val="bg1"/>
                </a:solidFill>
              </a:defRPr>
            </a:lvl1pPr>
          </a:lstStyle>
          <a:p>
            <a:r>
              <a:rPr lang="en-US"/>
              <a:t>Click icon to add table</a:t>
            </a:r>
            <a:endParaRPr lang="en-US" dirty="0"/>
          </a:p>
        </p:txBody>
      </p:sp>
    </p:spTree>
    <p:extLst>
      <p:ext uri="{BB962C8B-B14F-4D97-AF65-F5344CB8AC3E}">
        <p14:creationId xmlns:p14="http://schemas.microsoft.com/office/powerpoint/2010/main" val="33093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84571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e Placeholder 1"/>
          <p:cNvSpPr>
            <a:spLocks noGrp="1"/>
          </p:cNvSpPr>
          <p:nvPr>
            <p:ph type="dt" sz="half" idx="10"/>
          </p:nvPr>
        </p:nvSpPr>
        <p:spPr/>
        <p:txBody>
          <a:bodyPr/>
          <a:lstStyle>
            <a:lvl1pPr>
              <a:defRPr>
                <a:solidFill>
                  <a:schemeClr val="bg1"/>
                </a:solidFill>
              </a:defRPr>
            </a:lvl1pPr>
          </a:lstStyle>
          <a:p>
            <a:endParaRPr lang="en-GB" dirty="0"/>
          </a:p>
        </p:txBody>
      </p:sp>
      <p:sp>
        <p:nvSpPr>
          <p:cNvPr id="3" name="Footer Placeholder 2"/>
          <p:cNvSpPr>
            <a:spLocks noGrp="1"/>
          </p:cNvSpPr>
          <p:nvPr>
            <p:ph type="ftr" sz="quarter" idx="11"/>
          </p:nvPr>
        </p:nvSpPr>
        <p:spPr>
          <a:xfrm>
            <a:off x="4497388" y="6537522"/>
            <a:ext cx="4246563" cy="160319"/>
          </a:xfrm>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a:t>
            </a:fld>
            <a:endParaRPr lang="en-GB" dirty="0"/>
          </a:p>
        </p:txBody>
      </p:sp>
      <p:sp>
        <p:nvSpPr>
          <p:cNvPr id="6"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chemeClr val="tx1"/>
              </a:solidFill>
              <a:ea typeface="ＭＳ Ｐゴシック" charset="-128"/>
              <a:cs typeface="Arial" charset="0"/>
            </a:endParaRPr>
          </a:p>
        </p:txBody>
      </p:sp>
      <p:sp>
        <p:nvSpPr>
          <p:cNvPr id="7"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
        <p:nvSpPr>
          <p:cNvPr id="8"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Tree>
    <p:extLst>
      <p:ext uri="{BB962C8B-B14F-4D97-AF65-F5344CB8AC3E}">
        <p14:creationId xmlns:p14="http://schemas.microsoft.com/office/powerpoint/2010/main" val="306991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 y="260350"/>
            <a:ext cx="8893174" cy="316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2572"/>
            <a:ext cx="8425631" cy="1304415"/>
          </a:xfrm>
        </p:spPr>
        <p:txBody>
          <a:bodyPr anchor="t" anchorCtr="0">
            <a:noAutofit/>
          </a:bodyPr>
          <a:lstStyle>
            <a:lvl1pPr>
              <a:defRPr sz="240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cxnSp>
        <p:nvCxnSpPr>
          <p:cNvPr id="7" name="Straight Connector 6"/>
          <p:cNvCxnSpPr/>
          <p:nvPr userDrawn="1"/>
        </p:nvCxnSpPr>
        <p:spPr>
          <a:xfrm>
            <a:off x="-3601" y="3343880"/>
            <a:ext cx="8895600"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50823" y="3518053"/>
            <a:ext cx="4246563" cy="216024"/>
          </a:xfrm>
        </p:spPr>
        <p:txBody>
          <a:bodyPr anchor="b" anchorCtr="0">
            <a:noAutofit/>
          </a:bodyPr>
          <a:lstStyle>
            <a:lvl1pPr marL="0" indent="0">
              <a:lnSpc>
                <a:spcPct val="100000"/>
              </a:lnSpc>
              <a:buNone/>
              <a:defRPr sz="1200" b="1">
                <a:solidFill>
                  <a:schemeClr val="tx1"/>
                </a:solidFill>
              </a:defRPr>
            </a:lvl1pPr>
          </a:lstStyle>
          <a:p>
            <a:pPr lvl="0"/>
            <a:r>
              <a:rPr lang="en-US"/>
              <a:t>Click to edit Master text styles</a:t>
            </a:r>
          </a:p>
        </p:txBody>
      </p:sp>
      <p:sp>
        <p:nvSpPr>
          <p:cNvPr id="11" name="Text Placeholder 9"/>
          <p:cNvSpPr>
            <a:spLocks noGrp="1"/>
          </p:cNvSpPr>
          <p:nvPr>
            <p:ph type="body" sz="quarter" idx="14" hasCustomPrompt="1"/>
          </p:nvPr>
        </p:nvSpPr>
        <p:spPr>
          <a:xfrm>
            <a:off x="250823" y="3752838"/>
            <a:ext cx="4246563" cy="204873"/>
          </a:xfrm>
        </p:spPr>
        <p:txBody>
          <a:bodyPr anchor="t" anchorCtr="0">
            <a:noAutofit/>
          </a:bodyPr>
          <a:lstStyle>
            <a:lvl1pPr marL="0" indent="0">
              <a:lnSpc>
                <a:spcPct val="100000"/>
              </a:lnSpc>
              <a:buNone/>
              <a:defRPr sz="1200" b="0">
                <a:solidFill>
                  <a:schemeClr val="tx1"/>
                </a:solidFill>
              </a:defRPr>
            </a:lvl1pPr>
          </a:lstStyle>
          <a:p>
            <a:pPr lvl="0"/>
            <a:r>
              <a:rPr lang="en-GB" dirty="0"/>
              <a:t>Insert Email address</a:t>
            </a:r>
          </a:p>
        </p:txBody>
      </p:sp>
      <p:sp>
        <p:nvSpPr>
          <p:cNvPr id="12" name="Text Placeholder 9"/>
          <p:cNvSpPr>
            <a:spLocks noGrp="1"/>
          </p:cNvSpPr>
          <p:nvPr>
            <p:ph type="body" sz="quarter" idx="15" hasCustomPrompt="1"/>
          </p:nvPr>
        </p:nvSpPr>
        <p:spPr>
          <a:xfrm>
            <a:off x="250823" y="3957711"/>
            <a:ext cx="4246563" cy="320602"/>
          </a:xfrm>
        </p:spPr>
        <p:txBody>
          <a:bodyPr anchor="t" anchorCtr="0">
            <a:noAutofit/>
          </a:bodyPr>
          <a:lstStyle>
            <a:lvl1pPr marL="0" indent="0">
              <a:lnSpc>
                <a:spcPct val="100000"/>
              </a:lnSpc>
              <a:buNone/>
              <a:defRPr sz="1200" b="0">
                <a:solidFill>
                  <a:schemeClr val="tx1"/>
                </a:solidFill>
              </a:defRPr>
            </a:lvl1pPr>
          </a:lstStyle>
          <a:p>
            <a:pPr lvl="0"/>
            <a:r>
              <a:rPr lang="en-GB" dirty="0"/>
              <a:t>Insert Telephone number</a:t>
            </a:r>
          </a:p>
        </p:txBody>
      </p:sp>
      <p:sp>
        <p:nvSpPr>
          <p:cNvPr id="13" name="TextBox 12"/>
          <p:cNvSpPr txBox="1"/>
          <p:nvPr userDrawn="1"/>
        </p:nvSpPr>
        <p:spPr>
          <a:xfrm>
            <a:off x="250825" y="5769260"/>
            <a:ext cx="2045659" cy="138499"/>
          </a:xfrm>
          <a:prstGeom prst="rect">
            <a:avLst/>
          </a:prstGeom>
          <a:noFill/>
        </p:spPr>
        <p:txBody>
          <a:bodyPr wrap="square" lIns="0" tIns="0" rIns="0" bIns="0" rtlCol="0">
            <a:spAutoFit/>
          </a:bodyPr>
          <a:lstStyle/>
          <a:p>
            <a:pPr algn="l"/>
            <a:r>
              <a:rPr lang="en-GB" sz="900" b="1" cap="all" baseline="0" noProof="1">
                <a:solidFill>
                  <a:schemeClr val="accent2"/>
                </a:solidFill>
              </a:rPr>
              <a:t>Safer, smarter, greener</a:t>
            </a:r>
          </a:p>
        </p:txBody>
      </p:sp>
      <p:sp>
        <p:nvSpPr>
          <p:cNvPr id="14" name="TextBox 13"/>
          <p:cNvSpPr txBox="1"/>
          <p:nvPr userDrawn="1"/>
        </p:nvSpPr>
        <p:spPr>
          <a:xfrm>
            <a:off x="249663" y="4967444"/>
            <a:ext cx="2045659" cy="184666"/>
          </a:xfrm>
          <a:prstGeom prst="rect">
            <a:avLst/>
          </a:prstGeom>
          <a:noFill/>
        </p:spPr>
        <p:txBody>
          <a:bodyPr wrap="square" lIns="0" tIns="0" rIns="0" bIns="0" rtlCol="0">
            <a:spAutoFit/>
          </a:bodyPr>
          <a:lstStyle/>
          <a:p>
            <a:pPr algn="l"/>
            <a:r>
              <a:rPr lang="en-GB" sz="1200" b="1" cap="none" baseline="0" noProof="1">
                <a:solidFill>
                  <a:schemeClr val="tx1"/>
                </a:solidFill>
              </a:rPr>
              <a:t>www.dnvgl.com</a:t>
            </a:r>
          </a:p>
        </p:txBody>
      </p:sp>
    </p:spTree>
    <p:extLst>
      <p:ext uri="{BB962C8B-B14F-4D97-AF65-F5344CB8AC3E}">
        <p14:creationId xmlns:p14="http://schemas.microsoft.com/office/powerpoint/2010/main" val="381487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7" name="Text Placeholder 6"/>
          <p:cNvSpPr>
            <a:spLocks noGrp="1"/>
          </p:cNvSpPr>
          <p:nvPr>
            <p:ph type="body" sz="quarter" idx="13"/>
          </p:nvPr>
        </p:nvSpPr>
        <p:spPr>
          <a:xfrm>
            <a:off x="250823" y="1268413"/>
            <a:ext cx="8641657" cy="4724400"/>
          </a:xfrm>
        </p:spPr>
        <p:txBody>
          <a:bodyPr/>
          <a:lstStyle>
            <a:lvl1pPr marL="342900" indent="-342900">
              <a:lnSpc>
                <a:spcPct val="100000"/>
              </a:lnSpc>
              <a:spcBef>
                <a:spcPts val="1200"/>
              </a:spcBef>
              <a:buClr>
                <a:srgbClr val="333333"/>
              </a:buClr>
              <a:buFont typeface="+mj-lt"/>
              <a:buAutoNum type="arabicPeriod"/>
              <a:defRPr b="1"/>
            </a:lvl1pPr>
            <a:lvl2pPr marL="522000" indent="-180000">
              <a:buFont typeface="Wingdings" panose="05000000000000000000" pitchFamily="2" charset="2"/>
              <a:buChar char="§"/>
              <a:defRPr/>
            </a:lvl2pPr>
            <a:lvl3pPr marL="738000">
              <a:defRPr/>
            </a:lvl3pPr>
          </a:lstStyle>
          <a:p>
            <a:pPr lvl="0"/>
            <a:r>
              <a:rPr lang="en-GB" dirty="0"/>
              <a:t>Click to edit Master text styles</a:t>
            </a:r>
          </a:p>
          <a:p>
            <a:pPr lvl="1"/>
            <a:r>
              <a:rPr lang="en-GB" dirty="0"/>
              <a:t>Second level</a:t>
            </a:r>
          </a:p>
          <a:p>
            <a:pPr lvl="2"/>
            <a:r>
              <a:rPr lang="en-GB" dirty="0"/>
              <a:t>Third level</a:t>
            </a:r>
          </a:p>
        </p:txBody>
      </p:sp>
    </p:spTree>
    <p:extLst>
      <p:ext uri="{BB962C8B-B14F-4D97-AF65-F5344CB8AC3E}">
        <p14:creationId xmlns:p14="http://schemas.microsoft.com/office/powerpoint/2010/main" val="40912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41479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0" y="1160747"/>
            <a:ext cx="8893175" cy="34425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765372"/>
            <a:ext cx="8317620" cy="1909957"/>
          </a:xfrm>
        </p:spPr>
        <p:txBody>
          <a:bodyPr anchor="t" anchorCtr="0">
            <a:noAutofit/>
          </a:bodyPr>
          <a:lstStyle>
            <a:lvl1pPr>
              <a:lnSpc>
                <a:spcPct val="91000"/>
              </a:lnSpc>
              <a:defRPr sz="360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528482"/>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a:solidFill>
                  <a:schemeClr val="accent2"/>
                </a:solidFill>
              </a:rPr>
              <a:t>Safer, smarter, greener</a:t>
            </a:r>
          </a:p>
        </p:txBody>
      </p:sp>
      <p:sp>
        <p:nvSpPr>
          <p:cNvPr id="18" name="TextBox 17"/>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2014</a:t>
            </a:r>
          </a:p>
        </p:txBody>
      </p:sp>
      <p:sp>
        <p:nvSpPr>
          <p:cNvPr id="16"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21"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
        <p:nvSpPr>
          <p:cNvPr id="22"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chemeClr val="tx1"/>
              </a:solidFill>
              <a:ea typeface="ＭＳ Ｐゴシック" charset="-128"/>
              <a:cs typeface="Arial" charset="0"/>
            </a:endParaRPr>
          </a:p>
        </p:txBody>
      </p:sp>
      <p:sp>
        <p:nvSpPr>
          <p:cNvPr id="23" name="SD_FLD_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1200" b="1"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1677483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5"/>
          </p:nvPr>
        </p:nvSpPr>
        <p:spPr>
          <a:xfrm>
            <a:off x="0" y="1160463"/>
            <a:ext cx="8893174" cy="3096000"/>
          </a:xfrm>
          <a:solidFill>
            <a:schemeClr val="bg2">
              <a:lumMod val="40000"/>
              <a:lumOff val="60000"/>
            </a:schemeClr>
          </a:solidFill>
        </p:spPr>
        <p:txBody>
          <a:bodyPr/>
          <a:lstStyle>
            <a:lvl1pPr marL="0" indent="0" algn="ctr">
              <a:buFontTx/>
              <a:buNone/>
              <a:defRPr b="0"/>
            </a:lvl1pPr>
          </a:lstStyle>
          <a:p>
            <a:r>
              <a:rPr lang="en-US"/>
              <a:t>Click icon to add picture</a:t>
            </a:r>
            <a:endParaRPr lang="en-US" dirty="0"/>
          </a:p>
        </p:txBody>
      </p:sp>
      <p:sp>
        <p:nvSpPr>
          <p:cNvPr id="15" name="Rectangle 14"/>
          <p:cNvSpPr/>
          <p:nvPr userDrawn="1"/>
        </p:nvSpPr>
        <p:spPr>
          <a:xfrm>
            <a:off x="0" y="4271529"/>
            <a:ext cx="8893175" cy="17212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4876154"/>
            <a:ext cx="8317620" cy="1909957"/>
          </a:xfrm>
        </p:spPr>
        <p:txBody>
          <a:bodyPr anchor="t" anchorCtr="0">
            <a:noAutofit/>
          </a:bodyPr>
          <a:lstStyle>
            <a:lvl1pPr>
              <a:lnSpc>
                <a:spcPct val="91000"/>
              </a:lnSpc>
              <a:defRPr sz="360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64788"/>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a:solidFill>
                  <a:schemeClr val="accent2"/>
                </a:solidFill>
              </a:rPr>
              <a:t>Safer, smarter, greener</a:t>
            </a:r>
          </a:p>
        </p:txBody>
      </p:sp>
      <p:sp>
        <p:nvSpPr>
          <p:cNvPr id="16" name="TextBox 15"/>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2014</a:t>
            </a:r>
          </a:p>
        </p:txBody>
      </p:sp>
      <p:sp>
        <p:nvSpPr>
          <p:cNvPr id="18"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21"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
        <p:nvSpPr>
          <p:cNvPr id="22" name="SD_FLD_Document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chemeClr val="tx1"/>
              </a:solidFill>
              <a:ea typeface="ＭＳ Ｐゴシック" charset="-128"/>
              <a:cs typeface="Arial" charset="0"/>
            </a:endParaRPr>
          </a:p>
        </p:txBody>
      </p:sp>
      <p:sp>
        <p:nvSpPr>
          <p:cNvPr id="24" name="SD_FLD_BusinessAreaName"/>
          <p:cNvSpPr/>
          <p:nvPr userDrawn="1"/>
        </p:nvSpPr>
        <p:spPr>
          <a:xfrm>
            <a:off x="250825" y="4501596"/>
            <a:ext cx="6445252" cy="216149"/>
          </a:xfrm>
          <a:prstGeom prst="rect">
            <a:avLst/>
          </a:prstGeom>
        </p:spPr>
        <p:txBody>
          <a:bodyPr vert="horz" lIns="0" tIns="0" rIns="0" bIns="0" rtlCol="0" anchor="b" anchorCtr="0">
            <a:noAutofit/>
          </a:bodyPr>
          <a:lstStyle/>
          <a:p>
            <a:pPr lvl="0" indent="0">
              <a:lnSpc>
                <a:spcPct val="114000"/>
              </a:lnSpc>
              <a:spcBef>
                <a:spcPts val="600"/>
              </a:spcBef>
              <a:buClr>
                <a:srgbClr val="3F9C35"/>
              </a:buClr>
              <a:buFont typeface="Wingdings 2" pitchFamily="18" charset="2"/>
              <a:buNone/>
            </a:pPr>
            <a:endParaRPr lang="en-GB" sz="1400" b="1" cap="all" baseline="0" dirty="0">
              <a:solidFill>
                <a:schemeClr val="bg1"/>
              </a:solidFill>
            </a:endParaRPr>
          </a:p>
        </p:txBody>
      </p:sp>
    </p:spTree>
    <p:extLst>
      <p:ext uri="{BB962C8B-B14F-4D97-AF65-F5344CB8AC3E}">
        <p14:creationId xmlns:p14="http://schemas.microsoft.com/office/powerpoint/2010/main" val="339340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3933056"/>
            <a:ext cx="8893174" cy="2059757"/>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icture Placeholder 7"/>
          <p:cNvSpPr>
            <a:spLocks noGrp="1"/>
          </p:cNvSpPr>
          <p:nvPr>
            <p:ph type="pic" sz="quarter" idx="15"/>
          </p:nvPr>
        </p:nvSpPr>
        <p:spPr>
          <a:xfrm>
            <a:off x="0" y="1160462"/>
            <a:ext cx="8893174" cy="2756849"/>
          </a:xfrm>
          <a:solidFill>
            <a:schemeClr val="bg2">
              <a:lumMod val="40000"/>
              <a:lumOff val="60000"/>
            </a:schemeClr>
          </a:solidFill>
        </p:spPr>
        <p:txBody>
          <a:bodyPr/>
          <a:lstStyle>
            <a:lvl1pPr marL="0" indent="0" algn="ctr">
              <a:buNone/>
              <a:defRPr b="0"/>
            </a:lvl1pPr>
          </a:lstStyle>
          <a:p>
            <a:r>
              <a:rPr lang="en-US"/>
              <a:t>Click icon to add picture</a:t>
            </a:r>
            <a:endParaRPr lang="en-US" dirty="0"/>
          </a:p>
        </p:txBody>
      </p:sp>
      <p:sp>
        <p:nvSpPr>
          <p:cNvPr id="2" name="Title 1"/>
          <p:cNvSpPr>
            <a:spLocks noGrp="1"/>
          </p:cNvSpPr>
          <p:nvPr>
            <p:ph type="ctrTitle"/>
          </p:nvPr>
        </p:nvSpPr>
        <p:spPr>
          <a:xfrm>
            <a:off x="250825" y="4312347"/>
            <a:ext cx="6445251" cy="666452"/>
          </a:xfrm>
        </p:spPr>
        <p:txBody>
          <a:bodyPr>
            <a:noAutofit/>
          </a:bodyPr>
          <a:lstStyle>
            <a:lvl1pPr>
              <a:lnSpc>
                <a:spcPct val="91000"/>
              </a:lnSpc>
              <a:defRPr sz="220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3924941"/>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a:solidFill>
                  <a:schemeClr val="accent2"/>
                </a:solidFill>
              </a:rPr>
              <a:t>Safer, smarter, greener</a:t>
            </a:r>
          </a:p>
        </p:txBody>
      </p:sp>
      <p:sp>
        <p:nvSpPr>
          <p:cNvPr id="21" name="TextBox 20"/>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2014</a:t>
            </a:r>
          </a:p>
        </p:txBody>
      </p:sp>
      <p:sp>
        <p:nvSpPr>
          <p:cNvPr id="22" name="SD_FLD_Author"/>
          <p:cNvSpPr txBox="1">
            <a:spLocks noChangeArrowheads="1"/>
          </p:cNvSpPr>
          <p:nvPr userDrawn="1"/>
        </p:nvSpPr>
        <p:spPr bwMode="auto">
          <a:xfrm>
            <a:off x="250823" y="5363202"/>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p>
            <a:pPr marL="0" indent="0" algn="l" defTabSz="914400" rtl="0" eaLnBrk="1" latinLnBrk="0" hangingPunct="1">
              <a:lnSpc>
                <a:spcPct val="114000"/>
              </a:lnSpc>
              <a:spcBef>
                <a:spcPts val="600"/>
              </a:spcBef>
              <a:buClr>
                <a:srgbClr val="3F9C35"/>
              </a:buClr>
              <a:buFont typeface="Wingdings 2" pitchFamily="18" charset="2"/>
              <a:buNone/>
            </a:pPr>
            <a:endParaRPr lang="en-GB" altLang="ja-JP" sz="1200" b="1" kern="1200" baseline="0" dirty="0">
              <a:solidFill>
                <a:schemeClr val="tx2"/>
              </a:solidFill>
              <a:latin typeface="+mn-lt"/>
              <a:ea typeface="+mn-ea"/>
              <a:cs typeface="+mn-cs"/>
            </a:endParaRPr>
          </a:p>
        </p:txBody>
      </p:sp>
      <p:sp>
        <p:nvSpPr>
          <p:cNvPr id="23" name="SD_FLD_DocumentDate"/>
          <p:cNvSpPr/>
          <p:nvPr userDrawn="1"/>
        </p:nvSpPr>
        <p:spPr>
          <a:xfrm>
            <a:off x="249520" y="5685609"/>
            <a:ext cx="6446555" cy="3072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endParaRPr lang="en-GB" sz="1200" b="0" kern="1200" dirty="0">
              <a:solidFill>
                <a:schemeClr val="tx2"/>
              </a:solidFill>
              <a:latin typeface="+mn-lt"/>
              <a:ea typeface="+mn-ea"/>
              <a:cs typeface="+mn-cs"/>
            </a:endParaRPr>
          </a:p>
        </p:txBody>
      </p:sp>
      <p:sp>
        <p:nvSpPr>
          <p:cNvPr id="24" name="SD_FLD_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25" name="SD_FLD_Draft" hidden="1"/>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
        <p:nvSpPr>
          <p:cNvPr id="26" name="SD_FLD_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rgbClr val="000000"/>
              </a:solidFill>
              <a:ea typeface="ＭＳ Ｐゴシック" charset="-128"/>
              <a:cs typeface="Arial" charset="0"/>
            </a:endParaRPr>
          </a:p>
        </p:txBody>
      </p:sp>
      <p:sp>
        <p:nvSpPr>
          <p:cNvPr id="28" name="SD_FLD_BusinessAreaName"/>
          <p:cNvSpPr/>
          <p:nvPr userDrawn="1"/>
        </p:nvSpPr>
        <p:spPr>
          <a:xfrm>
            <a:off x="246122" y="4056885"/>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1200" b="1" kern="1200" cap="all" baseline="0" dirty="0">
              <a:solidFill>
                <a:schemeClr val="bg1"/>
              </a:solidFill>
              <a:latin typeface="+mn-lt"/>
              <a:ea typeface="+mn-ea"/>
              <a:cs typeface="+mn-cs"/>
            </a:endParaRPr>
          </a:p>
        </p:txBody>
      </p:sp>
      <p:sp>
        <p:nvSpPr>
          <p:cNvPr id="30" name="Subtitle 2"/>
          <p:cNvSpPr>
            <a:spLocks noGrp="1"/>
          </p:cNvSpPr>
          <p:nvPr>
            <p:ph type="subTitle" idx="1"/>
          </p:nvPr>
        </p:nvSpPr>
        <p:spPr>
          <a:xfrm>
            <a:off x="250825" y="5039166"/>
            <a:ext cx="6445250" cy="324036"/>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25069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1" y="260351"/>
            <a:ext cx="8893174" cy="5732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1" name="Rectangle 10"/>
          <p:cNvSpPr/>
          <p:nvPr userDrawn="1"/>
        </p:nvSpPr>
        <p:spPr>
          <a:xfrm>
            <a:off x="0" y="5907600"/>
            <a:ext cx="8892000" cy="2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290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60351"/>
            <a:ext cx="8892000" cy="5732462"/>
          </a:xfrm>
          <a:solidFill>
            <a:schemeClr val="bg2">
              <a:lumMod val="40000"/>
              <a:lumOff val="60000"/>
            </a:schemeClr>
          </a:solidFill>
        </p:spPr>
        <p:txBody>
          <a:bodyPr/>
          <a:lstStyle>
            <a:lvl1pPr marL="0" indent="0" algn="ctr">
              <a:buNone/>
              <a:defRPr b="0"/>
            </a:lvl1pPr>
          </a:lstStyle>
          <a:p>
            <a:r>
              <a:rPr lang="en-US"/>
              <a:t>Click icon to add picture</a:t>
            </a:r>
            <a:endParaRPr lang="en-US"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2" name="Table Placeholder 11"/>
          <p:cNvSpPr>
            <a:spLocks noGrp="1"/>
          </p:cNvSpPr>
          <p:nvPr>
            <p:ph type="tbl" sz="quarter" idx="14"/>
          </p:nvPr>
        </p:nvSpPr>
        <p:spPr>
          <a:xfrm>
            <a:off x="0" y="5907170"/>
            <a:ext cx="8892000" cy="21590"/>
          </a:xfrm>
          <a:solidFill>
            <a:schemeClr val="bg1"/>
          </a:solidFill>
        </p:spPr>
        <p:txBody>
          <a:bodyPr>
            <a:normAutofit/>
          </a:bodyPr>
          <a:lstStyle>
            <a:lvl1pPr>
              <a:defRPr sz="100">
                <a:solidFill>
                  <a:schemeClr val="bg1"/>
                </a:solidFill>
              </a:defRPr>
            </a:lvl1pPr>
          </a:lstStyle>
          <a:p>
            <a:r>
              <a:rPr lang="en-US"/>
              <a:t>Click icon to add table</a:t>
            </a:r>
            <a:endParaRPr lang="en-US" dirty="0"/>
          </a:p>
        </p:txBody>
      </p:sp>
    </p:spTree>
    <p:extLst>
      <p:ext uri="{BB962C8B-B14F-4D97-AF65-F5344CB8AC3E}">
        <p14:creationId xmlns:p14="http://schemas.microsoft.com/office/powerpoint/2010/main" val="244398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50824" y="1268414"/>
            <a:ext cx="4243389"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9787" y="1268414"/>
            <a:ext cx="4243387"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423807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content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250824" y="972000"/>
            <a:ext cx="4243389" cy="5724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0826" y="1620000"/>
            <a:ext cx="4243387" cy="4372813"/>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9788" y="970248"/>
            <a:ext cx="4242692" cy="57231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9787" y="1618861"/>
            <a:ext cx="4242693" cy="4373952"/>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280113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endParaRPr lang="en-GB"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TextBox 10"/>
          <p:cNvSpPr txBox="1"/>
          <p:nvPr/>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2014</a:t>
            </a: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D_FLD_Confidentiality"/>
          <p:cNvSpPr/>
          <p:nvPr/>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12" name="SD_FLD_Draft" hidden="1"/>
          <p:cNvSpPr txBox="1">
            <a:spLocks noChangeArrowheads="1"/>
          </p:cNvSpPr>
          <p:nvPr/>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1600" b="0" cap="all" baseline="0">
                <a:solidFill>
                  <a:srgbClr val="C4262E"/>
                </a:solidFill>
                <a:ea typeface="ＭＳ Ｐゴシック" charset="-128"/>
                <a:cs typeface="Arial" charset="0"/>
              </a:rPr>
              <a:t>Draft</a:t>
            </a:r>
            <a:endParaRPr lang="en-GB" altLang="ja-JP" sz="1600" b="0" cap="all" baseline="0" dirty="0">
              <a:solidFill>
                <a:srgbClr val="C4262E"/>
              </a:solidFill>
              <a:ea typeface="ＭＳ Ｐゴシック" charset="-128"/>
              <a:cs typeface="Arial" charset="0"/>
            </a:endParaRPr>
          </a:p>
        </p:txBody>
      </p:sp>
      <p:sp>
        <p:nvSpPr>
          <p:cNvPr id="14" name="SD_FLD_DocumentDate"/>
          <p:cNvSpPr txBox="1">
            <a:spLocks noChangeArrowheads="1"/>
          </p:cNvSpPr>
          <p:nvPr/>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chemeClr val="tx1"/>
              </a:solidFill>
              <a:ea typeface="ＭＳ Ｐゴシック" charset="-128"/>
              <a:cs typeface="Arial" charset="0"/>
            </a:endParaRP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65" r:id="rId7"/>
    <p:sldLayoutId id="2147483652" r:id="rId8"/>
    <p:sldLayoutId id="2147483653" r:id="rId9"/>
    <p:sldLayoutId id="2147483664" r:id="rId10"/>
    <p:sldLayoutId id="2147483666" r:id="rId11"/>
    <p:sldLayoutId id="2147483654" r:id="rId12"/>
    <p:sldLayoutId id="2147483655" r:id="rId13"/>
    <p:sldLayoutId id="2147483667" r:id="rId14"/>
  </p:sldLayoutIdLst>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GB" noProof="0" dirty="0"/>
              <a:t>Click to edit Master title style</a:t>
            </a:r>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endParaRPr lang="en-GB"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TextBox 10"/>
          <p:cNvSpPr txBox="1"/>
          <p:nvPr/>
        </p:nvSpPr>
        <p:spPr>
          <a:xfrm>
            <a:off x="491055" y="6517926"/>
            <a:ext cx="732573" cy="107722"/>
          </a:xfrm>
          <a:prstGeom prst="rect">
            <a:avLst/>
          </a:prstGeom>
          <a:noFill/>
        </p:spPr>
        <p:txBody>
          <a:bodyPr wrap="none" lIns="0" tIns="0" rIns="0" bIns="0" rtlCol="0">
            <a:spAutoFit/>
          </a:bodyPr>
          <a:lstStyle/>
          <a:p>
            <a:r>
              <a:rPr lang="en-GB" sz="700" noProof="0" dirty="0">
                <a:solidFill>
                  <a:schemeClr val="tx1"/>
                </a:solidFill>
              </a:rPr>
              <a:t>DNV GL © 2014</a:t>
            </a: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D_FLD_Confidentiality"/>
          <p:cNvSpPr/>
          <p:nvPr/>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a:solidFill>
                <a:schemeClr val="tx1"/>
              </a:solidFill>
              <a:latin typeface="+mn-lt"/>
              <a:ea typeface="+mn-ea"/>
              <a:cs typeface="+mn-cs"/>
            </a:endParaRPr>
          </a:p>
        </p:txBody>
      </p:sp>
      <p:sp>
        <p:nvSpPr>
          <p:cNvPr id="12" name="SD_FLD_Draft" hidden="1"/>
          <p:cNvSpPr txBox="1">
            <a:spLocks noChangeArrowheads="1"/>
          </p:cNvSpPr>
          <p:nvPr/>
        </p:nvSpPr>
        <p:spPr bwMode="auto">
          <a:xfrm>
            <a:off x="3811588" y="6033489"/>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2000" b="0" cap="all" baseline="0">
                <a:solidFill>
                  <a:srgbClr val="C4262E"/>
                </a:solidFill>
                <a:ea typeface="ＭＳ Ｐゴシック" charset="-128"/>
                <a:cs typeface="Arial" charset="0"/>
              </a:rPr>
              <a:t>Draft</a:t>
            </a:r>
            <a:endParaRPr lang="en-GB" altLang="ja-JP" sz="2000" b="0" cap="all" baseline="0" dirty="0">
              <a:solidFill>
                <a:srgbClr val="C4262E"/>
              </a:solidFill>
              <a:ea typeface="ＭＳ Ｐゴシック" charset="-128"/>
              <a:cs typeface="Arial" charset="0"/>
            </a:endParaRPr>
          </a:p>
        </p:txBody>
      </p:sp>
      <p:sp>
        <p:nvSpPr>
          <p:cNvPr id="14" name="SD_FLD_DocumentDate"/>
          <p:cNvSpPr txBox="1">
            <a:spLocks noChangeArrowheads="1"/>
          </p:cNvSpPr>
          <p:nvPr/>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chemeClr val="tx1"/>
              </a:solidFill>
              <a:ea typeface="ＭＳ Ｐゴシック" charset="-128"/>
              <a:cs typeface="Arial" charset="0"/>
            </a:endParaRPr>
          </a:p>
        </p:txBody>
      </p:sp>
    </p:spTree>
    <p:extLst>
      <p:ext uri="{BB962C8B-B14F-4D97-AF65-F5344CB8AC3E}">
        <p14:creationId xmlns:p14="http://schemas.microsoft.com/office/powerpoint/2010/main" val="3968027171"/>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dreamstime.com/register?jump_to=http://www.dreamstime.com/stock-images-infant-wellness-exam-image520013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dreamstime.com/register?jump_to=http://www.dreamstime.com/stock-images-infant-wellness-exam-image5200134" TargetMode="External"/><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DNV Medical Equipment </a:t>
            </a:r>
            <a:br>
              <a:rPr lang="en-GB" dirty="0"/>
            </a:br>
            <a:r>
              <a:rPr lang="en-GB" dirty="0"/>
              <a:t>and ISO 9001 </a:t>
            </a:r>
          </a:p>
        </p:txBody>
      </p:sp>
      <p:sp>
        <p:nvSpPr>
          <p:cNvPr id="10" name="Slide Number Placeholder 9"/>
          <p:cNvSpPr>
            <a:spLocks noGrp="1"/>
          </p:cNvSpPr>
          <p:nvPr>
            <p:ph type="sldNum" sz="quarter" idx="17"/>
          </p:nvPr>
        </p:nvSpPr>
        <p:spPr/>
        <p:txBody>
          <a:bodyPr/>
          <a:lstStyle/>
          <a:p>
            <a:fld id="{5BA07366-CB75-4AA8-9E5B-928B849F427C}" type="slidenum">
              <a:rPr lang="en-GB" smtClean="0"/>
              <a:pPr/>
              <a:t>1</a:t>
            </a:fld>
            <a:endParaRPr lang="en-GB" dirty="0"/>
          </a:p>
        </p:txBody>
      </p:sp>
      <p:sp>
        <p:nvSpPr>
          <p:cNvPr id="3" name="Subtitle 2"/>
          <p:cNvSpPr>
            <a:spLocks noGrp="1"/>
          </p:cNvSpPr>
          <p:nvPr>
            <p:ph type="subTitle" idx="1"/>
          </p:nvPr>
        </p:nvSpPr>
        <p:spPr>
          <a:xfrm>
            <a:off x="250825" y="2420888"/>
            <a:ext cx="6445250" cy="1160512"/>
          </a:xfrm>
        </p:spPr>
        <p:txBody>
          <a:bodyPr/>
          <a:lstStyle/>
          <a:p>
            <a:r>
              <a:rPr lang="en-GB" dirty="0"/>
              <a:t>Kelly Proctor CHFM, CHSP, CHOP</a:t>
            </a:r>
          </a:p>
          <a:p>
            <a:r>
              <a:rPr lang="en-GB" dirty="0"/>
              <a:t>DNV Sector Lead </a:t>
            </a:r>
          </a:p>
          <a:p>
            <a:r>
              <a:rPr lang="en-GB" dirty="0"/>
              <a:t>Bill Bassuk MBA, CHTM, CHOP</a:t>
            </a:r>
          </a:p>
          <a:p>
            <a:r>
              <a:rPr lang="en-GB" dirty="0"/>
              <a:t>HTM Global Chairman</a:t>
            </a:r>
          </a:p>
          <a:p>
            <a:endParaRPr lang="en-GB" dirty="0"/>
          </a:p>
        </p:txBody>
      </p:sp>
    </p:spTree>
    <p:extLst>
      <p:ext uri="{BB962C8B-B14F-4D97-AF65-F5344CB8AC3E}">
        <p14:creationId xmlns:p14="http://schemas.microsoft.com/office/powerpoint/2010/main" val="2613911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2400" dirty="0"/>
              <a:t>ISO System Structure</a:t>
            </a:r>
          </a:p>
        </p:txBody>
      </p:sp>
      <p:sp>
        <p:nvSpPr>
          <p:cNvPr id="73736"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5D146B5-3745-4A8F-B0AB-D22B801AABB0}" type="slidenum">
              <a:rPr lang="en-US" altLang="ja-JP" smtClean="0">
                <a:solidFill>
                  <a:srgbClr val="666666"/>
                </a:solidFill>
                <a:ea typeface="MS PGothic" pitchFamily="34" charset="-128"/>
              </a:rPr>
              <a:pPr/>
              <a:t>10</a:t>
            </a:fld>
            <a:endParaRPr lang="en-US" altLang="ja-JP" dirty="0">
              <a:solidFill>
                <a:srgbClr val="666666"/>
              </a:solidFill>
              <a:ea typeface="MS PGothic" pitchFamily="34" charset="-128"/>
            </a:endParaRPr>
          </a:p>
        </p:txBody>
      </p:sp>
      <p:sp>
        <p:nvSpPr>
          <p:cNvPr id="73733" name="Content Placeholder 10"/>
          <p:cNvSpPr>
            <a:spLocks noGrp="1"/>
          </p:cNvSpPr>
          <p:nvPr>
            <p:ph sz="half" idx="4294967295"/>
          </p:nvPr>
        </p:nvSpPr>
        <p:spPr>
          <a:xfrm>
            <a:off x="4881440" y="1088657"/>
            <a:ext cx="4244975" cy="4903787"/>
          </a:xfrm>
        </p:spPr>
        <p:txBody>
          <a:bodyPr anchor="b"/>
          <a:lstStyle/>
          <a:p>
            <a:pPr marL="0" indent="0" algn="ctr" eaLnBrk="1" hangingPunct="1">
              <a:buFont typeface="Wingdings" pitchFamily="2" charset="2"/>
              <a:buNone/>
            </a:pPr>
            <a:r>
              <a:rPr lang="en-US" dirty="0"/>
              <a:t>Operational-Business</a:t>
            </a:r>
            <a:br>
              <a:rPr lang="en-US" dirty="0"/>
            </a:br>
            <a:r>
              <a:rPr lang="en-US" dirty="0"/>
              <a:t>Practices-Regulatory</a:t>
            </a:r>
          </a:p>
        </p:txBody>
      </p:sp>
      <p:grpSp>
        <p:nvGrpSpPr>
          <p:cNvPr id="2" name="Group 4"/>
          <p:cNvGrpSpPr>
            <a:grpSpLocks/>
          </p:cNvGrpSpPr>
          <p:nvPr/>
        </p:nvGrpSpPr>
        <p:grpSpPr bwMode="auto">
          <a:xfrm>
            <a:off x="1320945" y="1474616"/>
            <a:ext cx="2128837" cy="4127671"/>
            <a:chOff x="531" y="789"/>
            <a:chExt cx="1410" cy="2949"/>
          </a:xfrm>
        </p:grpSpPr>
        <p:pic>
          <p:nvPicPr>
            <p:cNvPr id="73737" name="Picture 5" descr="93315-034-FE125BBF"/>
            <p:cNvPicPr>
              <a:picLocks noChangeAspect="1" noChangeArrowheads="1"/>
            </p:cNvPicPr>
            <p:nvPr/>
          </p:nvPicPr>
          <p:blipFill>
            <a:blip r:embed="rId3" cstate="print">
              <a:extLst>
                <a:ext uri="{28A0092B-C50C-407E-A947-70E740481C1C}">
                  <a14:useLocalDpi xmlns:a14="http://schemas.microsoft.com/office/drawing/2010/main" val="0"/>
                </a:ext>
              </a:extLst>
            </a:blip>
            <a:srcRect b="2477"/>
            <a:stretch>
              <a:fillRect/>
            </a:stretch>
          </p:blipFill>
          <p:spPr bwMode="auto">
            <a:xfrm>
              <a:off x="531" y="792"/>
              <a:ext cx="1395" cy="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8" name="Rectangle 6"/>
            <p:cNvSpPr>
              <a:spLocks noChangeArrowheads="1"/>
            </p:cNvSpPr>
            <p:nvPr/>
          </p:nvSpPr>
          <p:spPr bwMode="auto">
            <a:xfrm>
              <a:off x="1357" y="789"/>
              <a:ext cx="584" cy="489"/>
            </a:xfrm>
            <a:prstGeom prst="rect">
              <a:avLst/>
            </a:prstGeom>
            <a:solidFill>
              <a:schemeClr val="bg1"/>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l" eaLnBrk="0" hangingPunct="0">
                <a:spcBef>
                  <a:spcPct val="50000"/>
                </a:spcBef>
                <a:buFont typeface="Wingdings" pitchFamily="2" charset="2"/>
                <a:buNone/>
              </a:pPr>
              <a:endParaRPr lang="en-US" dirty="0">
                <a:solidFill>
                  <a:srgbClr val="0434B1"/>
                </a:solidFill>
              </a:endParaRPr>
            </a:p>
          </p:txBody>
        </p:sp>
      </p:grpSp>
      <p:pic>
        <p:nvPicPr>
          <p:cNvPr id="73734" name="Picture 3" descr="hm00247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361989"/>
            <a:ext cx="2405063" cy="4127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5" name="AutoShape 9"/>
          <p:cNvSpPr>
            <a:spLocks noChangeArrowheads="1"/>
          </p:cNvSpPr>
          <p:nvPr/>
        </p:nvSpPr>
        <p:spPr bwMode="auto">
          <a:xfrm>
            <a:off x="3352800" y="2855913"/>
            <a:ext cx="2054225" cy="1139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lgn="ctr">
            <a:noFill/>
            <a:miter lim="800000"/>
            <a:headEnd/>
            <a:tailEnd/>
          </a:ln>
          <a:effectLst/>
        </p:spPr>
        <p:txBody>
          <a:bodyPr wrap="none" lIns="90000" tIns="46800" rIns="90000" bIns="46800" anchor="ctr"/>
          <a:lstStyle/>
          <a:p>
            <a:endParaRPr lang="en-GB" dirty="0"/>
          </a:p>
        </p:txBody>
      </p:sp>
      <p:sp>
        <p:nvSpPr>
          <p:cNvPr id="3" name="TextBox 2"/>
          <p:cNvSpPr txBox="1"/>
          <p:nvPr/>
        </p:nvSpPr>
        <p:spPr>
          <a:xfrm>
            <a:off x="1172158" y="5616144"/>
            <a:ext cx="2362200" cy="246221"/>
          </a:xfrm>
          <a:prstGeom prst="rect">
            <a:avLst/>
          </a:prstGeom>
          <a:noFill/>
        </p:spPr>
        <p:txBody>
          <a:bodyPr wrap="square" lIns="0" tIns="0" rIns="0" bIns="0" rtlCol="0">
            <a:spAutoFit/>
          </a:bodyPr>
          <a:lstStyle/>
          <a:p>
            <a:pPr algn="ctr"/>
            <a:r>
              <a:rPr lang="en-US" sz="1600" dirty="0"/>
              <a:t>ISO 9001 Systems</a:t>
            </a:r>
          </a:p>
        </p:txBody>
      </p:sp>
    </p:spTree>
    <p:extLst>
      <p:ext uri="{BB962C8B-B14F-4D97-AF65-F5344CB8AC3E}">
        <p14:creationId xmlns:p14="http://schemas.microsoft.com/office/powerpoint/2010/main" val="3450453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solidFill>
                  <a:srgbClr val="009FDA"/>
                </a:solidFill>
              </a:rPr>
              <a:t>ISO 9001 Resource Management Concepts</a:t>
            </a:r>
            <a:endParaRPr lang="en-US" sz="2400" dirty="0"/>
          </a:p>
        </p:txBody>
      </p:sp>
      <p:sp>
        <p:nvSpPr>
          <p:cNvPr id="3" name="Content Placeholder 2"/>
          <p:cNvSpPr>
            <a:spLocks noGrp="1"/>
          </p:cNvSpPr>
          <p:nvPr>
            <p:ph idx="1"/>
          </p:nvPr>
        </p:nvSpPr>
        <p:spPr/>
        <p:txBody>
          <a:bodyPr/>
          <a:lstStyle/>
          <a:p>
            <a:pPr marL="0" lvl="0" indent="0">
              <a:buNone/>
            </a:pPr>
            <a:r>
              <a:rPr lang="en-US" sz="2000" dirty="0">
                <a:effectLst>
                  <a:outerShdw blurRad="38100" dist="38100" dir="2700000" algn="tl">
                    <a:srgbClr val="000000">
                      <a:alpha val="43137"/>
                    </a:srgbClr>
                  </a:outerShdw>
                </a:effectLst>
              </a:rPr>
              <a:t>7.1.6 Organizational knowledge </a:t>
            </a:r>
          </a:p>
          <a:p>
            <a:pPr marL="0" lvl="0" indent="0">
              <a:buNone/>
            </a:pPr>
            <a:r>
              <a:rPr lang="en-US" sz="2000" dirty="0">
                <a:effectLst>
                  <a:outerShdw blurRad="38100" dist="38100" dir="2700000" algn="tl">
                    <a:srgbClr val="000000">
                      <a:alpha val="43137"/>
                    </a:srgbClr>
                  </a:outerShdw>
                </a:effectLst>
              </a:rPr>
              <a:t>7.2 Competence </a:t>
            </a:r>
          </a:p>
          <a:p>
            <a:pPr marL="0" lvl="0" indent="0">
              <a:buNone/>
            </a:pPr>
            <a:r>
              <a:rPr lang="en-US" sz="2000" dirty="0">
                <a:effectLst>
                  <a:outerShdw blurRad="38100" dist="38100" dir="2700000" algn="tl">
                    <a:srgbClr val="000000">
                      <a:alpha val="43137"/>
                    </a:srgbClr>
                  </a:outerShdw>
                </a:effectLst>
              </a:rPr>
              <a:t>7.3 Awareness </a:t>
            </a:r>
          </a:p>
          <a:p>
            <a:pPr lvl="0"/>
            <a:r>
              <a:rPr lang="en-US" dirty="0">
                <a:solidFill>
                  <a:srgbClr val="FF0000"/>
                </a:solidFill>
              </a:rPr>
              <a:t>Part of SR codes and MEMP documentation</a:t>
            </a:r>
          </a:p>
          <a:p>
            <a:pPr marL="0" lvl="0" indent="0">
              <a:buNone/>
            </a:pPr>
            <a:r>
              <a:rPr lang="en-US" dirty="0"/>
              <a:t>Personnel performing work affecting conformity to product requirements </a:t>
            </a:r>
            <a:r>
              <a:rPr lang="en-US" b="1" dirty="0">
                <a:effectLst>
                  <a:outerShdw blurRad="38100" dist="38100" dir="2700000" algn="tl">
                    <a:srgbClr val="000000">
                      <a:alpha val="43137"/>
                    </a:srgbClr>
                  </a:outerShdw>
                </a:effectLst>
              </a:rPr>
              <a:t>shall be competent</a:t>
            </a:r>
            <a:r>
              <a:rPr lang="en-US" dirty="0"/>
              <a:t> on the basis of appropriate education, training, skills and experience.</a:t>
            </a:r>
          </a:p>
          <a:p>
            <a:pPr lvl="0"/>
            <a:endParaRPr lang="en-US" dirty="0"/>
          </a:p>
          <a:p>
            <a:pPr marL="0" lvl="0" indent="0">
              <a:buNone/>
            </a:pPr>
            <a:r>
              <a:rPr lang="en-US" dirty="0"/>
              <a:t>The </a:t>
            </a:r>
            <a:r>
              <a:rPr lang="en-US" b="1" dirty="0">
                <a:effectLst>
                  <a:outerShdw blurRad="38100" dist="38100" dir="2700000" algn="tl">
                    <a:srgbClr val="000000">
                      <a:alpha val="43137"/>
                    </a:srgbClr>
                  </a:outerShdw>
                </a:effectLst>
              </a:rPr>
              <a:t>organization determines the necessary competence </a:t>
            </a:r>
            <a:r>
              <a:rPr lang="en-US" dirty="0"/>
              <a:t>for personnel performing work affecting conformity to product requirements, provides training or take other actions to achieve the necessary competence, evaluates the effectiveness of the actions taken, ensures that its personnel are aware of the relevance and importance of their activities and how they contribute to the achievement of the quality objectives, and  maintains appropriate records of education, training, skills and experience.</a:t>
            </a:r>
          </a:p>
          <a:p>
            <a:endParaRPr lang="en-US" dirty="0"/>
          </a:p>
        </p:txBody>
      </p:sp>
      <p:sp>
        <p:nvSpPr>
          <p:cNvPr id="4" name="Slide Number Placeholder 3"/>
          <p:cNvSpPr>
            <a:spLocks noGrp="1"/>
          </p:cNvSpPr>
          <p:nvPr>
            <p:ph type="sldNum" sz="quarter" idx="12"/>
          </p:nvPr>
        </p:nvSpPr>
        <p:spPr/>
        <p:txBody>
          <a:bodyPr/>
          <a:lstStyle/>
          <a:p>
            <a:fld id="{5BA07366-CB75-4AA8-9E5B-928B849F427C}" type="slidenum">
              <a:rPr lang="en-US" smtClean="0"/>
              <a:t>11</a:t>
            </a:fld>
            <a:endParaRPr lang="en-US" dirty="0"/>
          </a:p>
        </p:txBody>
      </p:sp>
    </p:spTree>
    <p:extLst>
      <p:ext uri="{BB962C8B-B14F-4D97-AF65-F5344CB8AC3E}">
        <p14:creationId xmlns:p14="http://schemas.microsoft.com/office/powerpoint/2010/main" val="78584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solidFill>
                  <a:srgbClr val="009FDA"/>
                </a:solidFill>
              </a:rPr>
              <a:t>ISO 9001 Infrastructure and Work Environment </a:t>
            </a:r>
            <a:endParaRPr lang="en-US" sz="2400" dirty="0"/>
          </a:p>
        </p:txBody>
      </p:sp>
      <p:sp>
        <p:nvSpPr>
          <p:cNvPr id="3" name="Content Placeholder 2"/>
          <p:cNvSpPr>
            <a:spLocks noGrp="1"/>
          </p:cNvSpPr>
          <p:nvPr>
            <p:ph idx="1"/>
          </p:nvPr>
        </p:nvSpPr>
        <p:spPr/>
        <p:txBody>
          <a:bodyPr/>
          <a:lstStyle/>
          <a:p>
            <a:pPr marL="0" lvl="0" indent="0">
              <a:buNone/>
            </a:pPr>
            <a:r>
              <a:rPr lang="en-US" sz="2000" dirty="0">
                <a:solidFill>
                  <a:srgbClr val="333333"/>
                </a:solidFill>
                <a:effectLst>
                  <a:outerShdw blurRad="38100" dist="38100" dir="2700000" algn="tl">
                    <a:srgbClr val="000000">
                      <a:alpha val="43137"/>
                    </a:srgbClr>
                  </a:outerShdw>
                </a:effectLst>
              </a:rPr>
              <a:t>7.1.3 Infrastructure </a:t>
            </a:r>
            <a:endParaRPr lang="en-US" dirty="0">
              <a:solidFill>
                <a:srgbClr val="333333"/>
              </a:solidFill>
            </a:endParaRPr>
          </a:p>
          <a:p>
            <a:pPr marL="0" lvl="0" indent="0">
              <a:buNone/>
            </a:pPr>
            <a:r>
              <a:rPr lang="en-US" dirty="0">
                <a:solidFill>
                  <a:srgbClr val="333333"/>
                </a:solidFill>
              </a:rPr>
              <a:t>The organization determines, provides and maintains the </a:t>
            </a:r>
            <a:r>
              <a:rPr lang="en-US" dirty="0">
                <a:solidFill>
                  <a:srgbClr val="333333"/>
                </a:solidFill>
                <a:effectLst>
                  <a:outerShdw blurRad="38100" dist="38100" dir="2700000" algn="tl">
                    <a:srgbClr val="000000">
                      <a:alpha val="43137"/>
                    </a:srgbClr>
                  </a:outerShdw>
                </a:effectLst>
              </a:rPr>
              <a:t>infrastructure needed to achieve conformity</a:t>
            </a:r>
            <a:r>
              <a:rPr lang="en-US" dirty="0">
                <a:solidFill>
                  <a:srgbClr val="333333"/>
                </a:solidFill>
              </a:rPr>
              <a:t> to product requirements. Infrastructure includes, as applicable,</a:t>
            </a:r>
          </a:p>
          <a:p>
            <a:pPr lvl="2"/>
            <a:r>
              <a:rPr lang="en-US" dirty="0">
                <a:solidFill>
                  <a:srgbClr val="333333"/>
                </a:solidFill>
              </a:rPr>
              <a:t>a) buildings, workspace and associated utilities,</a:t>
            </a:r>
          </a:p>
          <a:p>
            <a:pPr lvl="2"/>
            <a:r>
              <a:rPr lang="en-US" dirty="0">
                <a:solidFill>
                  <a:srgbClr val="333333"/>
                </a:solidFill>
              </a:rPr>
              <a:t>b) process equipment (both hardware and software), and</a:t>
            </a:r>
          </a:p>
          <a:p>
            <a:pPr lvl="2"/>
            <a:r>
              <a:rPr lang="en-US" dirty="0">
                <a:solidFill>
                  <a:srgbClr val="333333"/>
                </a:solidFill>
              </a:rPr>
              <a:t>c) supporting services (such as transport, communication or information systems).</a:t>
            </a:r>
          </a:p>
          <a:p>
            <a:pPr lvl="2"/>
            <a:r>
              <a:rPr lang="en-US" dirty="0">
                <a:solidFill>
                  <a:srgbClr val="FF0000"/>
                </a:solidFill>
              </a:rPr>
              <a:t>You can visually see infrastructure</a:t>
            </a:r>
          </a:p>
          <a:p>
            <a:pPr marL="414000" lvl="2" indent="0">
              <a:buNone/>
            </a:pPr>
            <a:endParaRPr lang="en-US" dirty="0">
              <a:solidFill>
                <a:srgbClr val="333333"/>
              </a:solidFill>
              <a:effectLst>
                <a:outerShdw blurRad="38100" dist="38100" dir="2700000" algn="tl">
                  <a:srgbClr val="000000">
                    <a:alpha val="43137"/>
                  </a:srgbClr>
                </a:outerShdw>
              </a:effectLst>
            </a:endParaRPr>
          </a:p>
          <a:p>
            <a:pPr marL="0" indent="0">
              <a:buNone/>
            </a:pPr>
            <a:r>
              <a:rPr lang="en-US" sz="2000" dirty="0">
                <a:solidFill>
                  <a:srgbClr val="333333"/>
                </a:solidFill>
                <a:effectLst>
                  <a:outerShdw blurRad="38100" dist="38100" dir="2700000" algn="tl">
                    <a:srgbClr val="000000">
                      <a:alpha val="43137"/>
                    </a:srgbClr>
                  </a:outerShdw>
                </a:effectLst>
              </a:rPr>
              <a:t>7.1.4 Environment for the operation of processes</a:t>
            </a:r>
          </a:p>
          <a:p>
            <a:pPr marL="0" lvl="0" indent="0">
              <a:buNone/>
            </a:pPr>
            <a:r>
              <a:rPr lang="en-US" dirty="0">
                <a:solidFill>
                  <a:srgbClr val="333333"/>
                </a:solidFill>
              </a:rPr>
              <a:t>The organization </a:t>
            </a:r>
            <a:r>
              <a:rPr lang="en-US" dirty="0">
                <a:solidFill>
                  <a:srgbClr val="333333"/>
                </a:solidFill>
                <a:effectLst>
                  <a:outerShdw blurRad="38100" dist="38100" dir="2700000" algn="tl">
                    <a:srgbClr val="000000">
                      <a:alpha val="43137"/>
                    </a:srgbClr>
                  </a:outerShdw>
                </a:effectLst>
              </a:rPr>
              <a:t>determines</a:t>
            </a:r>
            <a:r>
              <a:rPr lang="en-US" dirty="0">
                <a:solidFill>
                  <a:srgbClr val="333333"/>
                </a:solidFill>
              </a:rPr>
              <a:t> and manages the work environment needed to achieve conformity to product requirements.</a:t>
            </a:r>
          </a:p>
          <a:p>
            <a:pPr marL="0" lvl="0" indent="0">
              <a:buNone/>
            </a:pPr>
            <a:r>
              <a:rPr lang="en-US" dirty="0">
                <a:solidFill>
                  <a:srgbClr val="FF0000"/>
                </a:solidFill>
              </a:rPr>
              <a:t>Not Necessarily seen. This can be delegated from leadership.</a:t>
            </a:r>
          </a:p>
          <a:p>
            <a:pPr marL="0" indent="0">
              <a:buNone/>
            </a:pPr>
            <a:endParaRPr lang="en-US" dirty="0"/>
          </a:p>
        </p:txBody>
      </p:sp>
      <p:sp>
        <p:nvSpPr>
          <p:cNvPr id="4" name="Slide Number Placeholder 3"/>
          <p:cNvSpPr>
            <a:spLocks noGrp="1"/>
          </p:cNvSpPr>
          <p:nvPr>
            <p:ph type="sldNum" sz="quarter" idx="12"/>
          </p:nvPr>
        </p:nvSpPr>
        <p:spPr/>
        <p:txBody>
          <a:bodyPr/>
          <a:lstStyle/>
          <a:p>
            <a:fld id="{5BA07366-CB75-4AA8-9E5B-928B849F427C}" type="slidenum">
              <a:rPr lang="en-US" smtClean="0"/>
              <a:t>12</a:t>
            </a:fld>
            <a:endParaRPr lang="en-US" dirty="0"/>
          </a:p>
        </p:txBody>
      </p:sp>
    </p:spTree>
    <p:extLst>
      <p:ext uri="{BB962C8B-B14F-4D97-AF65-F5344CB8AC3E}">
        <p14:creationId xmlns:p14="http://schemas.microsoft.com/office/powerpoint/2010/main" val="373902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 9001  Control of Monitoring and Measuring Equipment</a:t>
            </a:r>
          </a:p>
        </p:txBody>
      </p:sp>
      <p:sp>
        <p:nvSpPr>
          <p:cNvPr id="3" name="Content Placeholder 2"/>
          <p:cNvSpPr>
            <a:spLocks noGrp="1"/>
          </p:cNvSpPr>
          <p:nvPr>
            <p:ph idx="1"/>
          </p:nvPr>
        </p:nvSpPr>
        <p:spPr/>
        <p:txBody>
          <a:bodyPr/>
          <a:lstStyle/>
          <a:p>
            <a:pPr marL="0" indent="0">
              <a:buNone/>
            </a:pPr>
            <a:endParaRPr lang="en-US" sz="2400" b="1" dirty="0"/>
          </a:p>
          <a:p>
            <a:pPr marL="0" indent="0">
              <a:buNone/>
            </a:pPr>
            <a:endParaRPr lang="en-US" sz="2400" b="1" dirty="0"/>
          </a:p>
          <a:p>
            <a:pPr marL="0" indent="0">
              <a:buNone/>
            </a:pPr>
            <a:endParaRPr lang="en-US" sz="2400" b="1" dirty="0"/>
          </a:p>
          <a:p>
            <a:pPr marL="0" indent="0">
              <a:buNone/>
            </a:pPr>
            <a:r>
              <a:rPr lang="en-US" sz="2400" b="1" dirty="0"/>
              <a:t>Control of Monitoring and Measuring Equipment is one of the major differences between DNV and our competition. </a:t>
            </a:r>
          </a:p>
          <a:p>
            <a:pPr marL="0" indent="0">
              <a:buNone/>
            </a:pPr>
            <a:r>
              <a:rPr lang="en-US" sz="2400" b="1" dirty="0">
                <a:solidFill>
                  <a:srgbClr val="FF0000"/>
                </a:solidFill>
              </a:rPr>
              <a:t>Right people, right place, and right things.</a:t>
            </a:r>
          </a:p>
          <a:p>
            <a:pPr marL="0" indent="0">
              <a:buNone/>
            </a:pPr>
            <a:endParaRPr lang="en-US" sz="2400" b="1" dirty="0">
              <a:solidFill>
                <a:srgbClr val="FF0000"/>
              </a:solidFill>
            </a:endParaRPr>
          </a:p>
          <a:p>
            <a:pPr marL="0" indent="0">
              <a:buNone/>
            </a:pPr>
            <a:endParaRPr lang="en-US" sz="2400" b="1" dirty="0"/>
          </a:p>
        </p:txBody>
      </p:sp>
      <p:sp>
        <p:nvSpPr>
          <p:cNvPr id="4" name="Slide Number Placeholder 3"/>
          <p:cNvSpPr>
            <a:spLocks noGrp="1"/>
          </p:cNvSpPr>
          <p:nvPr>
            <p:ph type="sldNum" sz="quarter" idx="12"/>
          </p:nvPr>
        </p:nvSpPr>
        <p:spPr/>
        <p:txBody>
          <a:bodyPr/>
          <a:lstStyle/>
          <a:p>
            <a:fld id="{5BA07366-CB75-4AA8-9E5B-928B849F427C}" type="slidenum">
              <a:rPr lang="en-GB" smtClean="0"/>
              <a:t>13</a:t>
            </a:fld>
            <a:endParaRPr lang="en-GB" dirty="0"/>
          </a:p>
        </p:txBody>
      </p:sp>
    </p:spTree>
    <p:extLst>
      <p:ext uri="{BB962C8B-B14F-4D97-AF65-F5344CB8AC3E}">
        <p14:creationId xmlns:p14="http://schemas.microsoft.com/office/powerpoint/2010/main" val="784351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7.1.5 Monitoring and measuring resources</a:t>
            </a:r>
          </a:p>
        </p:txBody>
      </p:sp>
      <p:sp>
        <p:nvSpPr>
          <p:cNvPr id="3" name="Content Placeholder 2"/>
          <p:cNvSpPr>
            <a:spLocks noGrp="1"/>
          </p:cNvSpPr>
          <p:nvPr>
            <p:ph idx="1"/>
          </p:nvPr>
        </p:nvSpPr>
        <p:spPr/>
        <p:txBody>
          <a:bodyPr/>
          <a:lstStyle/>
          <a:p>
            <a:pPr marL="0" indent="0">
              <a:buNone/>
            </a:pPr>
            <a:r>
              <a:rPr lang="en-US" dirty="0"/>
              <a:t> The organization shall determine and provide the resources needed to ensure valid and reliable results when monitoring or measuring is used to verify the conformity of products and services to requirements.</a:t>
            </a:r>
          </a:p>
          <a:p>
            <a:pPr marL="0" indent="0">
              <a:buNone/>
            </a:pPr>
            <a:r>
              <a:rPr lang="en-US" dirty="0"/>
              <a:t> The organization shall ensure that the resources provided:</a:t>
            </a:r>
          </a:p>
          <a:p>
            <a:pPr marL="0" indent="0">
              <a:buNone/>
            </a:pPr>
            <a:r>
              <a:rPr lang="en-US" dirty="0"/>
              <a:t>   </a:t>
            </a:r>
            <a:r>
              <a:rPr lang="en-US" b="1" dirty="0"/>
              <a:t>a)</a:t>
            </a:r>
            <a:r>
              <a:rPr lang="en-US" dirty="0"/>
              <a:t> are suitable for the specific type of monitoring and measurement activities being undertaken;</a:t>
            </a:r>
          </a:p>
          <a:p>
            <a:pPr marL="0" indent="0">
              <a:buNone/>
            </a:pPr>
            <a:r>
              <a:rPr lang="en-US" dirty="0"/>
              <a:t>   </a:t>
            </a:r>
            <a:r>
              <a:rPr lang="en-US" b="1" dirty="0"/>
              <a:t>b) </a:t>
            </a:r>
            <a:r>
              <a:rPr lang="en-US" dirty="0"/>
              <a:t>are maintained to ensure their continuing fitness for their purpose.</a:t>
            </a:r>
          </a:p>
          <a:p>
            <a:pPr marL="0" indent="0">
              <a:buNone/>
            </a:pPr>
            <a:r>
              <a:rPr lang="en-US" dirty="0"/>
              <a:t> </a:t>
            </a:r>
            <a:r>
              <a:rPr lang="en-US" dirty="0">
                <a:solidFill>
                  <a:srgbClr val="FF0000"/>
                </a:solidFill>
              </a:rPr>
              <a:t>Monitoring test equipment</a:t>
            </a:r>
            <a:r>
              <a:rPr lang="en-US" dirty="0"/>
              <a:t>.</a:t>
            </a:r>
          </a:p>
          <a:p>
            <a:endParaRPr lang="en-US" dirty="0"/>
          </a:p>
          <a:p>
            <a:pPr marL="0" indent="0">
              <a:buNone/>
            </a:pPr>
            <a:r>
              <a:rPr lang="en-US" dirty="0"/>
              <a:t> The organization shall retain appropriate documented information as evidence of fitness for purpose of the monitoring and measurement resources.</a:t>
            </a:r>
          </a:p>
        </p:txBody>
      </p:sp>
      <p:sp>
        <p:nvSpPr>
          <p:cNvPr id="4" name="Slide Number Placeholder 3"/>
          <p:cNvSpPr>
            <a:spLocks noGrp="1"/>
          </p:cNvSpPr>
          <p:nvPr>
            <p:ph type="sldNum" sz="quarter" idx="12"/>
          </p:nvPr>
        </p:nvSpPr>
        <p:spPr/>
        <p:txBody>
          <a:bodyPr/>
          <a:lstStyle/>
          <a:p>
            <a:fld id="{2AC3F795-10AB-4BF3-B22C-28774F8EB727}" type="slidenum">
              <a:rPr lang="en-US" smtClean="0"/>
              <a:pPr/>
              <a:t>14</a:t>
            </a:fld>
            <a:endParaRPr lang="en-US" dirty="0"/>
          </a:p>
        </p:txBody>
      </p:sp>
      <p:pic>
        <p:nvPicPr>
          <p:cNvPr id="5" name="Picture 3" descr="Stock Images: Infant wellness exam. Image: 520013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4419600"/>
            <a:ext cx="2490250" cy="17526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28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noAutofit/>
          </a:bodyPr>
          <a:lstStyle/>
          <a:p>
            <a:r>
              <a:rPr lang="en-US" dirty="0"/>
              <a:t>7.1.5 Monitoring and measuring equipment</a:t>
            </a:r>
            <a:endParaRPr lang="en-GB" dirty="0"/>
          </a:p>
        </p:txBody>
      </p:sp>
      <p:pic>
        <p:nvPicPr>
          <p:cNvPr id="96260" name="Picture 3" descr="Stock Images: Infant wellness exam. Image: 520013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0050" y="5147846"/>
            <a:ext cx="1371600" cy="8334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6261" name="Picture 2" descr="http://www.abcteach.com/free/k/kilogramblankscalerg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3850" y="3619084"/>
            <a:ext cx="6794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2165"/>
          <a:stretch/>
        </p:blipFill>
        <p:spPr bwMode="auto">
          <a:xfrm>
            <a:off x="2522793" y="4662396"/>
            <a:ext cx="1223963" cy="8185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6263"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460"/>
          <a:stretch/>
        </p:blipFill>
        <p:spPr bwMode="auto">
          <a:xfrm>
            <a:off x="3071811" y="2968209"/>
            <a:ext cx="996950" cy="6794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626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15950" y="1783973"/>
            <a:ext cx="622300" cy="61436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cxnSp>
        <p:nvCxnSpPr>
          <p:cNvPr id="96265" name="Elbow Connector 6"/>
          <p:cNvCxnSpPr>
            <a:cxnSpLocks noChangeShapeType="1"/>
          </p:cNvCxnSpPr>
          <p:nvPr/>
        </p:nvCxnSpPr>
        <p:spPr bwMode="auto">
          <a:xfrm rot="16200000" flipH="1">
            <a:off x="3899950" y="4865271"/>
            <a:ext cx="76200" cy="14097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6266" name="Elbow Connector 8"/>
          <p:cNvCxnSpPr>
            <a:cxnSpLocks noChangeShapeType="1"/>
          </p:cNvCxnSpPr>
          <p:nvPr/>
        </p:nvCxnSpPr>
        <p:spPr bwMode="auto">
          <a:xfrm rot="10800000" flipV="1">
            <a:off x="3348572" y="3990157"/>
            <a:ext cx="1333500" cy="59690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6267" name="Elbow Connector 12"/>
          <p:cNvCxnSpPr>
            <a:cxnSpLocks noChangeShapeType="1"/>
          </p:cNvCxnSpPr>
          <p:nvPr/>
        </p:nvCxnSpPr>
        <p:spPr bwMode="auto">
          <a:xfrm>
            <a:off x="4131725" y="3336509"/>
            <a:ext cx="831850" cy="311150"/>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6268" name="Elbow Connector 14"/>
          <p:cNvCxnSpPr>
            <a:cxnSpLocks noChangeShapeType="1"/>
          </p:cNvCxnSpPr>
          <p:nvPr/>
        </p:nvCxnSpPr>
        <p:spPr bwMode="auto">
          <a:xfrm rot="10800000" flipV="1">
            <a:off x="3633250" y="2323684"/>
            <a:ext cx="1282700" cy="604837"/>
          </a:xfrm>
          <a:prstGeom prst="bentConnector2">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6269" name="Elbow Connector 17"/>
          <p:cNvCxnSpPr>
            <a:cxnSpLocks noChangeShapeType="1"/>
          </p:cNvCxnSpPr>
          <p:nvPr/>
        </p:nvCxnSpPr>
        <p:spPr bwMode="auto">
          <a:xfrm rot="10800000">
            <a:off x="5227100" y="2015709"/>
            <a:ext cx="1073150" cy="508000"/>
          </a:xfrm>
          <a:prstGeom prst="bentConnector4">
            <a:avLst>
              <a:gd name="adj1" fmla="val 35514"/>
              <a:gd name="adj2" fmla="val 145028"/>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6270" name="Straight Connector 14"/>
          <p:cNvCxnSpPr>
            <a:cxnSpLocks noChangeShapeType="1"/>
          </p:cNvCxnSpPr>
          <p:nvPr/>
        </p:nvCxnSpPr>
        <p:spPr bwMode="auto">
          <a:xfrm>
            <a:off x="356650" y="4400134"/>
            <a:ext cx="8153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9627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0238" y="2355434"/>
            <a:ext cx="8156575"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2" name="Rectangle 19"/>
          <p:cNvSpPr>
            <a:spLocks noChangeArrowheads="1"/>
          </p:cNvSpPr>
          <p:nvPr/>
        </p:nvSpPr>
        <p:spPr bwMode="auto">
          <a:xfrm>
            <a:off x="6452650" y="5390734"/>
            <a:ext cx="1066800" cy="366712"/>
          </a:xfrm>
          <a:prstGeom prst="rect">
            <a:avLst/>
          </a:prstGeom>
          <a:solidFill>
            <a:schemeClr val="bg1"/>
          </a:solidFill>
          <a:ln w="9525" algn="ctr">
            <a:solidFill>
              <a:schemeClr val="tx1"/>
            </a:solidFill>
            <a:round/>
            <a:headEnd/>
            <a:tailEnd/>
          </a:ln>
        </p:spPr>
        <p:txBody>
          <a:bodyPr wrap="none"/>
          <a:lstStyle/>
          <a:p>
            <a:r>
              <a:rPr lang="en-GB" sz="1800" dirty="0"/>
              <a:t>Record</a:t>
            </a:r>
          </a:p>
        </p:txBody>
      </p:sp>
      <p:pic>
        <p:nvPicPr>
          <p:cNvPr id="96273"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47875" y="2313453"/>
            <a:ext cx="10795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4"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6475" y="4601746"/>
            <a:ext cx="10795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5"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47650" y="2814221"/>
            <a:ext cx="10795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6"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6825" y="3607971"/>
            <a:ext cx="10795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6277" name="Curved Connector 25"/>
          <p:cNvCxnSpPr>
            <a:cxnSpLocks noChangeShapeType="1"/>
            <a:stCxn id="96272" idx="0"/>
          </p:cNvCxnSpPr>
          <p:nvPr/>
        </p:nvCxnSpPr>
        <p:spPr bwMode="auto">
          <a:xfrm rot="16200000" flipV="1">
            <a:off x="5780344" y="4185027"/>
            <a:ext cx="541338" cy="1870075"/>
          </a:xfrm>
          <a:prstGeom prst="curved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96278" name="Straight Connector 25"/>
          <p:cNvCxnSpPr>
            <a:cxnSpLocks noChangeShapeType="1"/>
            <a:endCxn id="96272" idx="1"/>
          </p:cNvCxnSpPr>
          <p:nvPr/>
        </p:nvCxnSpPr>
        <p:spPr bwMode="auto">
          <a:xfrm>
            <a:off x="6071650" y="5565359"/>
            <a:ext cx="381000" cy="95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79" name="Straight Connector 26"/>
          <p:cNvCxnSpPr>
            <a:cxnSpLocks noChangeShapeType="1"/>
          </p:cNvCxnSpPr>
          <p:nvPr/>
        </p:nvCxnSpPr>
        <p:spPr bwMode="auto">
          <a:xfrm flipH="1" flipV="1">
            <a:off x="3785650" y="4849396"/>
            <a:ext cx="2508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80" name="Straight Connector 27"/>
          <p:cNvCxnSpPr>
            <a:cxnSpLocks noChangeShapeType="1"/>
          </p:cNvCxnSpPr>
          <p:nvPr/>
        </p:nvCxnSpPr>
        <p:spPr bwMode="auto">
          <a:xfrm flipH="1" flipV="1">
            <a:off x="5230275" y="3855621"/>
            <a:ext cx="3365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81" name="Straight Connector 28"/>
          <p:cNvCxnSpPr>
            <a:cxnSpLocks noChangeShapeType="1"/>
          </p:cNvCxnSpPr>
          <p:nvPr/>
        </p:nvCxnSpPr>
        <p:spPr bwMode="auto">
          <a:xfrm flipH="1" flipV="1">
            <a:off x="5538250" y="2389031"/>
            <a:ext cx="216286" cy="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82" name="Curved Connector 1044"/>
          <p:cNvCxnSpPr>
            <a:cxnSpLocks noChangeShapeType="1"/>
          </p:cNvCxnSpPr>
          <p:nvPr/>
        </p:nvCxnSpPr>
        <p:spPr bwMode="auto">
          <a:xfrm flipV="1">
            <a:off x="6789200" y="1631534"/>
            <a:ext cx="196850" cy="736600"/>
          </a:xfrm>
          <a:prstGeom prst="curved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96283" name="Straight Connector 30"/>
          <p:cNvCxnSpPr>
            <a:cxnSpLocks noChangeShapeType="1"/>
          </p:cNvCxnSpPr>
          <p:nvPr/>
        </p:nvCxnSpPr>
        <p:spPr bwMode="auto">
          <a:xfrm>
            <a:off x="4131725" y="3061871"/>
            <a:ext cx="4159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6284" name="Curved Connector 31"/>
          <p:cNvCxnSpPr>
            <a:cxnSpLocks noChangeShapeType="1"/>
          </p:cNvCxnSpPr>
          <p:nvPr/>
        </p:nvCxnSpPr>
        <p:spPr bwMode="auto">
          <a:xfrm flipH="1" flipV="1">
            <a:off x="5627150" y="3061871"/>
            <a:ext cx="1019175" cy="793750"/>
          </a:xfrm>
          <a:prstGeom prst="curvedConnector3">
            <a:avLst>
              <a:gd name="adj1" fmla="val -22417"/>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96285" name="Curved Connector 1061"/>
          <p:cNvCxnSpPr>
            <a:cxnSpLocks noChangeShapeType="1"/>
          </p:cNvCxnSpPr>
          <p:nvPr/>
        </p:nvCxnSpPr>
        <p:spPr bwMode="auto">
          <a:xfrm flipV="1">
            <a:off x="5115975" y="4101684"/>
            <a:ext cx="990600" cy="588962"/>
          </a:xfrm>
          <a:prstGeom prst="curved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96286" name="Curved Connector 1066"/>
          <p:cNvCxnSpPr>
            <a:cxnSpLocks noChangeShapeType="1"/>
          </p:cNvCxnSpPr>
          <p:nvPr/>
        </p:nvCxnSpPr>
        <p:spPr bwMode="auto">
          <a:xfrm flipV="1">
            <a:off x="5611275" y="2615784"/>
            <a:ext cx="638175" cy="312737"/>
          </a:xfrm>
          <a:prstGeom prst="curvedConnector2">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96287" name="Elbow Connector 1072"/>
          <p:cNvCxnSpPr>
            <a:cxnSpLocks noChangeShapeType="1"/>
            <a:endCxn id="96292" idx="3"/>
          </p:cNvCxnSpPr>
          <p:nvPr/>
        </p:nvCxnSpPr>
        <p:spPr bwMode="auto">
          <a:xfrm rot="5400000" flipH="1" flipV="1">
            <a:off x="5728059" y="2610771"/>
            <a:ext cx="3960180" cy="1631522"/>
          </a:xfrm>
          <a:prstGeom prst="bentConnector4">
            <a:avLst>
              <a:gd name="adj1" fmla="val 47086"/>
              <a:gd name="adj2" fmla="val 114011"/>
            </a:avLst>
          </a:prstGeom>
          <a:noFill/>
          <a:ln w="9525" cmpd="thinThick" algn="ctr">
            <a:solidFill>
              <a:srgbClr val="00B050"/>
            </a:solidFill>
            <a:prstDash val="sysDash"/>
            <a:round/>
            <a:headEnd/>
            <a:tailEnd type="arrow" w="med" len="med"/>
          </a:ln>
          <a:extLst>
            <a:ext uri="{909E8E84-426E-40DD-AFC4-6F175D3DCCD1}">
              <a14:hiddenFill xmlns:a14="http://schemas.microsoft.com/office/drawing/2010/main">
                <a:noFill/>
              </a14:hiddenFill>
            </a:ext>
          </a:extLst>
        </p:spPr>
      </p:cxnSp>
      <p:sp>
        <p:nvSpPr>
          <p:cNvPr id="96288" name="TextBox 35"/>
          <p:cNvSpPr txBox="1">
            <a:spLocks noChangeArrowheads="1"/>
          </p:cNvSpPr>
          <p:nvPr/>
        </p:nvSpPr>
        <p:spPr bwMode="auto">
          <a:xfrm>
            <a:off x="7239000" y="4385631"/>
            <a:ext cx="190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800">
                <a:solidFill>
                  <a:schemeClr val="tx1"/>
                </a:solidFill>
                <a:latin typeface="Arial" pitchFamily="34" charset="0"/>
              </a:defRPr>
            </a:lvl1pPr>
            <a:lvl2pPr marL="742950" indent="-285750" eaLnBrk="0" hangingPunct="0">
              <a:defRPr sz="15800">
                <a:solidFill>
                  <a:schemeClr val="tx1"/>
                </a:solidFill>
                <a:latin typeface="Arial" pitchFamily="34" charset="0"/>
              </a:defRPr>
            </a:lvl2pPr>
            <a:lvl3pPr marL="1143000" indent="-228600" eaLnBrk="0" hangingPunct="0">
              <a:defRPr sz="15800">
                <a:solidFill>
                  <a:schemeClr val="tx1"/>
                </a:solidFill>
                <a:latin typeface="Arial" pitchFamily="34" charset="0"/>
              </a:defRPr>
            </a:lvl3pPr>
            <a:lvl4pPr marL="1600200" indent="-228600" eaLnBrk="0" hangingPunct="0">
              <a:defRPr sz="15800">
                <a:solidFill>
                  <a:schemeClr val="tx1"/>
                </a:solidFill>
                <a:latin typeface="Arial" pitchFamily="34" charset="0"/>
              </a:defRPr>
            </a:lvl4pPr>
            <a:lvl5pPr marL="2057400" indent="-228600" eaLnBrk="0" hangingPunct="0">
              <a:defRPr sz="15800">
                <a:solidFill>
                  <a:schemeClr val="tx1"/>
                </a:solidFill>
                <a:latin typeface="Arial" pitchFamily="34" charset="0"/>
              </a:defRPr>
            </a:lvl5pPr>
            <a:lvl6pPr marL="2514600" indent="-228600" algn="ctr" eaLnBrk="0" fontAlgn="base" hangingPunct="0">
              <a:spcBef>
                <a:spcPct val="0"/>
              </a:spcBef>
              <a:spcAft>
                <a:spcPct val="0"/>
              </a:spcAft>
              <a:defRPr sz="15800">
                <a:solidFill>
                  <a:schemeClr val="tx1"/>
                </a:solidFill>
                <a:latin typeface="Arial" pitchFamily="34" charset="0"/>
              </a:defRPr>
            </a:lvl6pPr>
            <a:lvl7pPr marL="2971800" indent="-228600" algn="ctr" eaLnBrk="0" fontAlgn="base" hangingPunct="0">
              <a:spcBef>
                <a:spcPct val="0"/>
              </a:spcBef>
              <a:spcAft>
                <a:spcPct val="0"/>
              </a:spcAft>
              <a:defRPr sz="15800">
                <a:solidFill>
                  <a:schemeClr val="tx1"/>
                </a:solidFill>
                <a:latin typeface="Arial" pitchFamily="34" charset="0"/>
              </a:defRPr>
            </a:lvl7pPr>
            <a:lvl8pPr marL="3429000" indent="-228600" algn="ctr" eaLnBrk="0" fontAlgn="base" hangingPunct="0">
              <a:spcBef>
                <a:spcPct val="0"/>
              </a:spcBef>
              <a:spcAft>
                <a:spcPct val="0"/>
              </a:spcAft>
              <a:defRPr sz="15800">
                <a:solidFill>
                  <a:schemeClr val="tx1"/>
                </a:solidFill>
                <a:latin typeface="Arial" pitchFamily="34" charset="0"/>
              </a:defRPr>
            </a:lvl8pPr>
            <a:lvl9pPr marL="3886200" indent="-228600" algn="ctr" eaLnBrk="0" fontAlgn="base" hangingPunct="0">
              <a:spcBef>
                <a:spcPct val="0"/>
              </a:spcBef>
              <a:spcAft>
                <a:spcPct val="0"/>
              </a:spcAft>
              <a:defRPr sz="15800">
                <a:solidFill>
                  <a:schemeClr val="tx1"/>
                </a:solidFill>
                <a:latin typeface="Arial" pitchFamily="34" charset="0"/>
              </a:defRPr>
            </a:lvl9pPr>
          </a:lstStyle>
          <a:p>
            <a:pPr eaLnBrk="1" hangingPunct="1"/>
            <a:r>
              <a:rPr lang="en-GB" sz="2400" dirty="0">
                <a:solidFill>
                  <a:srgbClr val="FF0000"/>
                </a:solidFill>
              </a:rPr>
              <a:t>Traceability</a:t>
            </a:r>
          </a:p>
        </p:txBody>
      </p:sp>
      <p:sp>
        <p:nvSpPr>
          <p:cNvPr id="96289" name="TextBox 40"/>
          <p:cNvSpPr txBox="1">
            <a:spLocks noChangeArrowheads="1"/>
          </p:cNvSpPr>
          <p:nvPr/>
        </p:nvSpPr>
        <p:spPr bwMode="auto">
          <a:xfrm>
            <a:off x="105844" y="1414046"/>
            <a:ext cx="370415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800">
                <a:solidFill>
                  <a:schemeClr val="tx1"/>
                </a:solidFill>
                <a:latin typeface="Arial" pitchFamily="34" charset="0"/>
              </a:defRPr>
            </a:lvl1pPr>
            <a:lvl2pPr marL="742950" indent="-285750" eaLnBrk="0" hangingPunct="0">
              <a:defRPr sz="15800">
                <a:solidFill>
                  <a:schemeClr val="tx1"/>
                </a:solidFill>
                <a:latin typeface="Arial" pitchFamily="34" charset="0"/>
              </a:defRPr>
            </a:lvl2pPr>
            <a:lvl3pPr marL="1143000" indent="-228600" eaLnBrk="0" hangingPunct="0">
              <a:defRPr sz="15800">
                <a:solidFill>
                  <a:schemeClr val="tx1"/>
                </a:solidFill>
                <a:latin typeface="Arial" pitchFamily="34" charset="0"/>
              </a:defRPr>
            </a:lvl3pPr>
            <a:lvl4pPr marL="1600200" indent="-228600" eaLnBrk="0" hangingPunct="0">
              <a:defRPr sz="15800">
                <a:solidFill>
                  <a:schemeClr val="tx1"/>
                </a:solidFill>
                <a:latin typeface="Arial" pitchFamily="34" charset="0"/>
              </a:defRPr>
            </a:lvl4pPr>
            <a:lvl5pPr marL="2057400" indent="-228600" eaLnBrk="0" hangingPunct="0">
              <a:defRPr sz="15800">
                <a:solidFill>
                  <a:schemeClr val="tx1"/>
                </a:solidFill>
                <a:latin typeface="Arial" pitchFamily="34" charset="0"/>
              </a:defRPr>
            </a:lvl5pPr>
            <a:lvl6pPr marL="2514600" indent="-228600" algn="ctr" eaLnBrk="0" fontAlgn="base" hangingPunct="0">
              <a:spcBef>
                <a:spcPct val="0"/>
              </a:spcBef>
              <a:spcAft>
                <a:spcPct val="0"/>
              </a:spcAft>
              <a:defRPr sz="15800">
                <a:solidFill>
                  <a:schemeClr val="tx1"/>
                </a:solidFill>
                <a:latin typeface="Arial" pitchFamily="34" charset="0"/>
              </a:defRPr>
            </a:lvl6pPr>
            <a:lvl7pPr marL="2971800" indent="-228600" algn="ctr" eaLnBrk="0" fontAlgn="base" hangingPunct="0">
              <a:spcBef>
                <a:spcPct val="0"/>
              </a:spcBef>
              <a:spcAft>
                <a:spcPct val="0"/>
              </a:spcAft>
              <a:defRPr sz="15800">
                <a:solidFill>
                  <a:schemeClr val="tx1"/>
                </a:solidFill>
                <a:latin typeface="Arial" pitchFamily="34" charset="0"/>
              </a:defRPr>
            </a:lvl7pPr>
            <a:lvl8pPr marL="3429000" indent="-228600" algn="ctr" eaLnBrk="0" fontAlgn="base" hangingPunct="0">
              <a:spcBef>
                <a:spcPct val="0"/>
              </a:spcBef>
              <a:spcAft>
                <a:spcPct val="0"/>
              </a:spcAft>
              <a:defRPr sz="15800">
                <a:solidFill>
                  <a:schemeClr val="tx1"/>
                </a:solidFill>
                <a:latin typeface="Arial" pitchFamily="34" charset="0"/>
              </a:defRPr>
            </a:lvl8pPr>
            <a:lvl9pPr marL="3886200" indent="-228600" algn="ctr" eaLnBrk="0" fontAlgn="base" hangingPunct="0">
              <a:spcBef>
                <a:spcPct val="0"/>
              </a:spcBef>
              <a:spcAft>
                <a:spcPct val="0"/>
              </a:spcAft>
              <a:defRPr sz="15800">
                <a:solidFill>
                  <a:schemeClr val="tx1"/>
                </a:solidFill>
                <a:latin typeface="Arial" pitchFamily="34" charset="0"/>
              </a:defRPr>
            </a:lvl9pPr>
          </a:lstStyle>
          <a:p>
            <a:pPr algn="ctr" eaLnBrk="1" hangingPunct="1"/>
            <a:r>
              <a:rPr lang="en-GB" sz="2400" dirty="0"/>
              <a:t>NIST</a:t>
            </a:r>
          </a:p>
          <a:p>
            <a:pPr eaLnBrk="1" hangingPunct="1"/>
            <a:r>
              <a:rPr lang="en-GB" sz="1400" dirty="0"/>
              <a:t>National Institute of Standards &amp; Technology</a:t>
            </a:r>
          </a:p>
        </p:txBody>
      </p:sp>
      <p:sp>
        <p:nvSpPr>
          <p:cNvPr id="96290" name="TextBox 77"/>
          <p:cNvSpPr txBox="1">
            <a:spLocks noChangeArrowheads="1"/>
          </p:cNvSpPr>
          <p:nvPr/>
        </p:nvSpPr>
        <p:spPr bwMode="auto">
          <a:xfrm>
            <a:off x="432850" y="3242846"/>
            <a:ext cx="2259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800">
                <a:solidFill>
                  <a:schemeClr val="tx1"/>
                </a:solidFill>
                <a:latin typeface="Arial" pitchFamily="34" charset="0"/>
              </a:defRPr>
            </a:lvl1pPr>
            <a:lvl2pPr marL="742950" indent="-285750" eaLnBrk="0" hangingPunct="0">
              <a:defRPr sz="15800">
                <a:solidFill>
                  <a:schemeClr val="tx1"/>
                </a:solidFill>
                <a:latin typeface="Arial" pitchFamily="34" charset="0"/>
              </a:defRPr>
            </a:lvl2pPr>
            <a:lvl3pPr marL="1143000" indent="-228600" eaLnBrk="0" hangingPunct="0">
              <a:defRPr sz="15800">
                <a:solidFill>
                  <a:schemeClr val="tx1"/>
                </a:solidFill>
                <a:latin typeface="Arial" pitchFamily="34" charset="0"/>
              </a:defRPr>
            </a:lvl3pPr>
            <a:lvl4pPr marL="1600200" indent="-228600" eaLnBrk="0" hangingPunct="0">
              <a:defRPr sz="15800">
                <a:solidFill>
                  <a:schemeClr val="tx1"/>
                </a:solidFill>
                <a:latin typeface="Arial" pitchFamily="34" charset="0"/>
              </a:defRPr>
            </a:lvl4pPr>
            <a:lvl5pPr marL="2057400" indent="-228600" eaLnBrk="0" hangingPunct="0">
              <a:defRPr sz="15800">
                <a:solidFill>
                  <a:schemeClr val="tx1"/>
                </a:solidFill>
                <a:latin typeface="Arial" pitchFamily="34" charset="0"/>
              </a:defRPr>
            </a:lvl5pPr>
            <a:lvl6pPr marL="2514600" indent="-228600" algn="ctr" eaLnBrk="0" fontAlgn="base" hangingPunct="0">
              <a:spcBef>
                <a:spcPct val="0"/>
              </a:spcBef>
              <a:spcAft>
                <a:spcPct val="0"/>
              </a:spcAft>
              <a:defRPr sz="15800">
                <a:solidFill>
                  <a:schemeClr val="tx1"/>
                </a:solidFill>
                <a:latin typeface="Arial" pitchFamily="34" charset="0"/>
              </a:defRPr>
            </a:lvl6pPr>
            <a:lvl7pPr marL="2971800" indent="-228600" algn="ctr" eaLnBrk="0" fontAlgn="base" hangingPunct="0">
              <a:spcBef>
                <a:spcPct val="0"/>
              </a:spcBef>
              <a:spcAft>
                <a:spcPct val="0"/>
              </a:spcAft>
              <a:defRPr sz="15800">
                <a:solidFill>
                  <a:schemeClr val="tx1"/>
                </a:solidFill>
                <a:latin typeface="Arial" pitchFamily="34" charset="0"/>
              </a:defRPr>
            </a:lvl7pPr>
            <a:lvl8pPr marL="3429000" indent="-228600" algn="ctr" eaLnBrk="0" fontAlgn="base" hangingPunct="0">
              <a:spcBef>
                <a:spcPct val="0"/>
              </a:spcBef>
              <a:spcAft>
                <a:spcPct val="0"/>
              </a:spcAft>
              <a:defRPr sz="15800">
                <a:solidFill>
                  <a:schemeClr val="tx1"/>
                </a:solidFill>
                <a:latin typeface="Arial" pitchFamily="34" charset="0"/>
              </a:defRPr>
            </a:lvl8pPr>
            <a:lvl9pPr marL="3886200" indent="-228600" algn="ctr" eaLnBrk="0" fontAlgn="base" hangingPunct="0">
              <a:spcBef>
                <a:spcPct val="0"/>
              </a:spcBef>
              <a:spcAft>
                <a:spcPct val="0"/>
              </a:spcAft>
              <a:defRPr sz="15800">
                <a:solidFill>
                  <a:schemeClr val="tx1"/>
                </a:solidFill>
                <a:latin typeface="Arial" pitchFamily="34" charset="0"/>
              </a:defRPr>
            </a:lvl9pPr>
          </a:lstStyle>
          <a:p>
            <a:pPr eaLnBrk="1" hangingPunct="1"/>
            <a:r>
              <a:rPr lang="en-GB" sz="2400" dirty="0"/>
              <a:t>Calibration Lab</a:t>
            </a:r>
          </a:p>
        </p:txBody>
      </p:sp>
      <p:sp>
        <p:nvSpPr>
          <p:cNvPr id="96291" name="TextBox 78"/>
          <p:cNvSpPr txBox="1">
            <a:spLocks noChangeArrowheads="1"/>
          </p:cNvSpPr>
          <p:nvPr/>
        </p:nvSpPr>
        <p:spPr bwMode="auto">
          <a:xfrm>
            <a:off x="378875" y="5071646"/>
            <a:ext cx="1298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800">
                <a:solidFill>
                  <a:schemeClr val="tx1"/>
                </a:solidFill>
                <a:latin typeface="Arial" pitchFamily="34" charset="0"/>
              </a:defRPr>
            </a:lvl1pPr>
            <a:lvl2pPr marL="742950" indent="-285750" eaLnBrk="0" hangingPunct="0">
              <a:defRPr sz="15800">
                <a:solidFill>
                  <a:schemeClr val="tx1"/>
                </a:solidFill>
                <a:latin typeface="Arial" pitchFamily="34" charset="0"/>
              </a:defRPr>
            </a:lvl2pPr>
            <a:lvl3pPr marL="1143000" indent="-228600" eaLnBrk="0" hangingPunct="0">
              <a:defRPr sz="15800">
                <a:solidFill>
                  <a:schemeClr val="tx1"/>
                </a:solidFill>
                <a:latin typeface="Arial" pitchFamily="34" charset="0"/>
              </a:defRPr>
            </a:lvl3pPr>
            <a:lvl4pPr marL="1600200" indent="-228600" eaLnBrk="0" hangingPunct="0">
              <a:defRPr sz="15800">
                <a:solidFill>
                  <a:schemeClr val="tx1"/>
                </a:solidFill>
                <a:latin typeface="Arial" pitchFamily="34" charset="0"/>
              </a:defRPr>
            </a:lvl4pPr>
            <a:lvl5pPr marL="2057400" indent="-228600" eaLnBrk="0" hangingPunct="0">
              <a:defRPr sz="15800">
                <a:solidFill>
                  <a:schemeClr val="tx1"/>
                </a:solidFill>
                <a:latin typeface="Arial" pitchFamily="34" charset="0"/>
              </a:defRPr>
            </a:lvl5pPr>
            <a:lvl6pPr marL="2514600" indent="-228600" algn="ctr" eaLnBrk="0" fontAlgn="base" hangingPunct="0">
              <a:spcBef>
                <a:spcPct val="0"/>
              </a:spcBef>
              <a:spcAft>
                <a:spcPct val="0"/>
              </a:spcAft>
              <a:defRPr sz="15800">
                <a:solidFill>
                  <a:schemeClr val="tx1"/>
                </a:solidFill>
                <a:latin typeface="Arial" pitchFamily="34" charset="0"/>
              </a:defRPr>
            </a:lvl6pPr>
            <a:lvl7pPr marL="2971800" indent="-228600" algn="ctr" eaLnBrk="0" fontAlgn="base" hangingPunct="0">
              <a:spcBef>
                <a:spcPct val="0"/>
              </a:spcBef>
              <a:spcAft>
                <a:spcPct val="0"/>
              </a:spcAft>
              <a:defRPr sz="15800">
                <a:solidFill>
                  <a:schemeClr val="tx1"/>
                </a:solidFill>
                <a:latin typeface="Arial" pitchFamily="34" charset="0"/>
              </a:defRPr>
            </a:lvl7pPr>
            <a:lvl8pPr marL="3429000" indent="-228600" algn="ctr" eaLnBrk="0" fontAlgn="base" hangingPunct="0">
              <a:spcBef>
                <a:spcPct val="0"/>
              </a:spcBef>
              <a:spcAft>
                <a:spcPct val="0"/>
              </a:spcAft>
              <a:defRPr sz="15800">
                <a:solidFill>
                  <a:schemeClr val="tx1"/>
                </a:solidFill>
                <a:latin typeface="Arial" pitchFamily="34" charset="0"/>
              </a:defRPr>
            </a:lvl8pPr>
            <a:lvl9pPr marL="3886200" indent="-228600" algn="ctr" eaLnBrk="0" fontAlgn="base" hangingPunct="0">
              <a:spcBef>
                <a:spcPct val="0"/>
              </a:spcBef>
              <a:spcAft>
                <a:spcPct val="0"/>
              </a:spcAft>
              <a:defRPr sz="15800">
                <a:solidFill>
                  <a:schemeClr val="tx1"/>
                </a:solidFill>
                <a:latin typeface="Arial" pitchFamily="34" charset="0"/>
              </a:defRPr>
            </a:lvl9pPr>
          </a:lstStyle>
          <a:p>
            <a:pPr eaLnBrk="1" hangingPunct="1"/>
            <a:r>
              <a:rPr lang="en-GB" sz="2400" dirty="0"/>
              <a:t>Hospital</a:t>
            </a:r>
          </a:p>
        </p:txBody>
      </p:sp>
      <p:sp>
        <p:nvSpPr>
          <p:cNvPr id="96292" name="TextBox 81"/>
          <p:cNvSpPr txBox="1">
            <a:spLocks noChangeArrowheads="1"/>
          </p:cNvSpPr>
          <p:nvPr/>
        </p:nvSpPr>
        <p:spPr bwMode="auto">
          <a:xfrm>
            <a:off x="6224050" y="1215609"/>
            <a:ext cx="229986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5800">
                <a:solidFill>
                  <a:schemeClr val="tx1"/>
                </a:solidFill>
                <a:latin typeface="Arial" pitchFamily="34" charset="0"/>
              </a:defRPr>
            </a:lvl1pPr>
            <a:lvl2pPr marL="742950" indent="-285750" eaLnBrk="0" hangingPunct="0">
              <a:defRPr sz="15800">
                <a:solidFill>
                  <a:schemeClr val="tx1"/>
                </a:solidFill>
                <a:latin typeface="Arial" pitchFamily="34" charset="0"/>
              </a:defRPr>
            </a:lvl2pPr>
            <a:lvl3pPr marL="1143000" indent="-228600" eaLnBrk="0" hangingPunct="0">
              <a:defRPr sz="15800">
                <a:solidFill>
                  <a:schemeClr val="tx1"/>
                </a:solidFill>
                <a:latin typeface="Arial" pitchFamily="34" charset="0"/>
              </a:defRPr>
            </a:lvl3pPr>
            <a:lvl4pPr marL="1600200" indent="-228600" eaLnBrk="0" hangingPunct="0">
              <a:defRPr sz="15800">
                <a:solidFill>
                  <a:schemeClr val="tx1"/>
                </a:solidFill>
                <a:latin typeface="Arial" pitchFamily="34" charset="0"/>
              </a:defRPr>
            </a:lvl4pPr>
            <a:lvl5pPr marL="2057400" indent="-228600" eaLnBrk="0" hangingPunct="0">
              <a:defRPr sz="15800">
                <a:solidFill>
                  <a:schemeClr val="tx1"/>
                </a:solidFill>
                <a:latin typeface="Arial" pitchFamily="34" charset="0"/>
              </a:defRPr>
            </a:lvl5pPr>
            <a:lvl6pPr marL="2514600" indent="-228600" algn="ctr" eaLnBrk="0" fontAlgn="base" hangingPunct="0">
              <a:spcBef>
                <a:spcPct val="0"/>
              </a:spcBef>
              <a:spcAft>
                <a:spcPct val="0"/>
              </a:spcAft>
              <a:defRPr sz="15800">
                <a:solidFill>
                  <a:schemeClr val="tx1"/>
                </a:solidFill>
                <a:latin typeface="Arial" pitchFamily="34" charset="0"/>
              </a:defRPr>
            </a:lvl6pPr>
            <a:lvl7pPr marL="2971800" indent="-228600" algn="ctr" eaLnBrk="0" fontAlgn="base" hangingPunct="0">
              <a:spcBef>
                <a:spcPct val="0"/>
              </a:spcBef>
              <a:spcAft>
                <a:spcPct val="0"/>
              </a:spcAft>
              <a:defRPr sz="15800">
                <a:solidFill>
                  <a:schemeClr val="tx1"/>
                </a:solidFill>
                <a:latin typeface="Arial" pitchFamily="34" charset="0"/>
              </a:defRPr>
            </a:lvl7pPr>
            <a:lvl8pPr marL="3429000" indent="-228600" algn="ctr" eaLnBrk="0" fontAlgn="base" hangingPunct="0">
              <a:spcBef>
                <a:spcPct val="0"/>
              </a:spcBef>
              <a:spcAft>
                <a:spcPct val="0"/>
              </a:spcAft>
              <a:defRPr sz="15800">
                <a:solidFill>
                  <a:schemeClr val="tx1"/>
                </a:solidFill>
                <a:latin typeface="Arial" pitchFamily="34" charset="0"/>
              </a:defRPr>
            </a:lvl8pPr>
            <a:lvl9pPr marL="3886200" indent="-228600" algn="ctr" eaLnBrk="0" fontAlgn="base" hangingPunct="0">
              <a:spcBef>
                <a:spcPct val="0"/>
              </a:spcBef>
              <a:spcAft>
                <a:spcPct val="0"/>
              </a:spcAft>
              <a:defRPr sz="15800">
                <a:solidFill>
                  <a:schemeClr val="tx1"/>
                </a:solidFill>
                <a:latin typeface="Arial" pitchFamily="34" charset="0"/>
              </a:defRPr>
            </a:lvl9pPr>
          </a:lstStyle>
          <a:p>
            <a:pPr eaLnBrk="1" hangingPunct="1"/>
            <a:r>
              <a:rPr lang="en-GB" sz="2400" dirty="0"/>
              <a:t>God of Weights</a:t>
            </a:r>
          </a:p>
        </p:txBody>
      </p:sp>
      <p:sp>
        <p:nvSpPr>
          <p:cNvPr id="96293" name="TextBox 86"/>
          <p:cNvSpPr txBox="1">
            <a:spLocks noChangeArrowheads="1"/>
          </p:cNvSpPr>
          <p:nvPr/>
        </p:nvSpPr>
        <p:spPr bwMode="auto">
          <a:xfrm>
            <a:off x="6376450" y="5681246"/>
            <a:ext cx="361950" cy="457200"/>
          </a:xfrm>
          <a:prstGeom prst="rect">
            <a:avLst/>
          </a:prstGeom>
          <a:solidFill>
            <a:schemeClr val="bg1"/>
          </a:solidFill>
          <a:ln w="9525">
            <a:solidFill>
              <a:schemeClr val="tx1"/>
            </a:solidFill>
            <a:miter lim="800000"/>
            <a:headEnd/>
            <a:tailEnd/>
          </a:ln>
        </p:spPr>
        <p:txBody>
          <a:bodyPr>
            <a:spAutoFit/>
          </a:bodyPr>
          <a:lstStyle>
            <a:lvl1pPr eaLnBrk="0" hangingPunct="0">
              <a:defRPr sz="15800">
                <a:solidFill>
                  <a:schemeClr val="tx1"/>
                </a:solidFill>
                <a:latin typeface="Arial" pitchFamily="34" charset="0"/>
              </a:defRPr>
            </a:lvl1pPr>
            <a:lvl2pPr marL="742950" indent="-285750" eaLnBrk="0" hangingPunct="0">
              <a:defRPr sz="15800">
                <a:solidFill>
                  <a:schemeClr val="tx1"/>
                </a:solidFill>
                <a:latin typeface="Arial" pitchFamily="34" charset="0"/>
              </a:defRPr>
            </a:lvl2pPr>
            <a:lvl3pPr marL="1143000" indent="-228600" eaLnBrk="0" hangingPunct="0">
              <a:defRPr sz="15800">
                <a:solidFill>
                  <a:schemeClr val="tx1"/>
                </a:solidFill>
                <a:latin typeface="Arial" pitchFamily="34" charset="0"/>
              </a:defRPr>
            </a:lvl3pPr>
            <a:lvl4pPr marL="1600200" indent="-228600" eaLnBrk="0" hangingPunct="0">
              <a:defRPr sz="15800">
                <a:solidFill>
                  <a:schemeClr val="tx1"/>
                </a:solidFill>
                <a:latin typeface="Arial" pitchFamily="34" charset="0"/>
              </a:defRPr>
            </a:lvl4pPr>
            <a:lvl5pPr marL="2057400" indent="-228600" eaLnBrk="0" hangingPunct="0">
              <a:defRPr sz="15800">
                <a:solidFill>
                  <a:schemeClr val="tx1"/>
                </a:solidFill>
                <a:latin typeface="Arial" pitchFamily="34" charset="0"/>
              </a:defRPr>
            </a:lvl5pPr>
            <a:lvl6pPr marL="2514600" indent="-228600" algn="ctr" eaLnBrk="0" fontAlgn="base" hangingPunct="0">
              <a:spcBef>
                <a:spcPct val="0"/>
              </a:spcBef>
              <a:spcAft>
                <a:spcPct val="0"/>
              </a:spcAft>
              <a:defRPr sz="15800">
                <a:solidFill>
                  <a:schemeClr val="tx1"/>
                </a:solidFill>
                <a:latin typeface="Arial" pitchFamily="34" charset="0"/>
              </a:defRPr>
            </a:lvl6pPr>
            <a:lvl7pPr marL="2971800" indent="-228600" algn="ctr" eaLnBrk="0" fontAlgn="base" hangingPunct="0">
              <a:spcBef>
                <a:spcPct val="0"/>
              </a:spcBef>
              <a:spcAft>
                <a:spcPct val="0"/>
              </a:spcAft>
              <a:defRPr sz="15800">
                <a:solidFill>
                  <a:schemeClr val="tx1"/>
                </a:solidFill>
                <a:latin typeface="Arial" pitchFamily="34" charset="0"/>
              </a:defRPr>
            </a:lvl7pPr>
            <a:lvl8pPr marL="3429000" indent="-228600" algn="ctr" eaLnBrk="0" fontAlgn="base" hangingPunct="0">
              <a:spcBef>
                <a:spcPct val="0"/>
              </a:spcBef>
              <a:spcAft>
                <a:spcPct val="0"/>
              </a:spcAft>
              <a:defRPr sz="15800">
                <a:solidFill>
                  <a:schemeClr val="tx1"/>
                </a:solidFill>
                <a:latin typeface="Arial" pitchFamily="34" charset="0"/>
              </a:defRPr>
            </a:lvl8pPr>
            <a:lvl9pPr marL="3886200" indent="-228600" algn="ctr" eaLnBrk="0" fontAlgn="base" hangingPunct="0">
              <a:spcBef>
                <a:spcPct val="0"/>
              </a:spcBef>
              <a:spcAft>
                <a:spcPct val="0"/>
              </a:spcAft>
              <a:defRPr sz="15800">
                <a:solidFill>
                  <a:schemeClr val="tx1"/>
                </a:solidFill>
                <a:latin typeface="Arial" pitchFamily="34" charset="0"/>
              </a:defRPr>
            </a:lvl9pPr>
          </a:lstStyle>
          <a:p>
            <a:pPr eaLnBrk="1" hangingPunct="1"/>
            <a:r>
              <a:rPr lang="en-GB" sz="2400" dirty="0"/>
              <a:t>A</a:t>
            </a:r>
          </a:p>
        </p:txBody>
      </p:sp>
      <p:sp>
        <p:nvSpPr>
          <p:cNvPr id="96294" name="TextBox 87"/>
          <p:cNvSpPr txBox="1">
            <a:spLocks noChangeArrowheads="1"/>
          </p:cNvSpPr>
          <p:nvPr/>
        </p:nvSpPr>
        <p:spPr bwMode="auto">
          <a:xfrm>
            <a:off x="3938050" y="4919246"/>
            <a:ext cx="361950" cy="457200"/>
          </a:xfrm>
          <a:prstGeom prst="rect">
            <a:avLst/>
          </a:prstGeom>
          <a:solidFill>
            <a:schemeClr val="bg1"/>
          </a:solidFill>
          <a:ln w="9525">
            <a:solidFill>
              <a:schemeClr val="tx1"/>
            </a:solidFill>
            <a:miter lim="800000"/>
            <a:headEnd/>
            <a:tailEnd/>
          </a:ln>
        </p:spPr>
        <p:txBody>
          <a:bodyPr>
            <a:spAutoFit/>
          </a:bodyPr>
          <a:lstStyle>
            <a:lvl1pPr eaLnBrk="0" hangingPunct="0">
              <a:defRPr sz="15800">
                <a:solidFill>
                  <a:schemeClr val="tx1"/>
                </a:solidFill>
                <a:latin typeface="Arial" pitchFamily="34" charset="0"/>
              </a:defRPr>
            </a:lvl1pPr>
            <a:lvl2pPr marL="742950" indent="-285750" eaLnBrk="0" hangingPunct="0">
              <a:defRPr sz="15800">
                <a:solidFill>
                  <a:schemeClr val="tx1"/>
                </a:solidFill>
                <a:latin typeface="Arial" pitchFamily="34" charset="0"/>
              </a:defRPr>
            </a:lvl2pPr>
            <a:lvl3pPr marL="1143000" indent="-228600" eaLnBrk="0" hangingPunct="0">
              <a:defRPr sz="15800">
                <a:solidFill>
                  <a:schemeClr val="tx1"/>
                </a:solidFill>
                <a:latin typeface="Arial" pitchFamily="34" charset="0"/>
              </a:defRPr>
            </a:lvl3pPr>
            <a:lvl4pPr marL="1600200" indent="-228600" eaLnBrk="0" hangingPunct="0">
              <a:defRPr sz="15800">
                <a:solidFill>
                  <a:schemeClr val="tx1"/>
                </a:solidFill>
                <a:latin typeface="Arial" pitchFamily="34" charset="0"/>
              </a:defRPr>
            </a:lvl4pPr>
            <a:lvl5pPr marL="2057400" indent="-228600" eaLnBrk="0" hangingPunct="0">
              <a:defRPr sz="15800">
                <a:solidFill>
                  <a:schemeClr val="tx1"/>
                </a:solidFill>
                <a:latin typeface="Arial" pitchFamily="34" charset="0"/>
              </a:defRPr>
            </a:lvl5pPr>
            <a:lvl6pPr marL="2514600" indent="-228600" algn="ctr" eaLnBrk="0" fontAlgn="base" hangingPunct="0">
              <a:spcBef>
                <a:spcPct val="0"/>
              </a:spcBef>
              <a:spcAft>
                <a:spcPct val="0"/>
              </a:spcAft>
              <a:defRPr sz="15800">
                <a:solidFill>
                  <a:schemeClr val="tx1"/>
                </a:solidFill>
                <a:latin typeface="Arial" pitchFamily="34" charset="0"/>
              </a:defRPr>
            </a:lvl6pPr>
            <a:lvl7pPr marL="2971800" indent="-228600" algn="ctr" eaLnBrk="0" fontAlgn="base" hangingPunct="0">
              <a:spcBef>
                <a:spcPct val="0"/>
              </a:spcBef>
              <a:spcAft>
                <a:spcPct val="0"/>
              </a:spcAft>
              <a:defRPr sz="15800">
                <a:solidFill>
                  <a:schemeClr val="tx1"/>
                </a:solidFill>
                <a:latin typeface="Arial" pitchFamily="34" charset="0"/>
              </a:defRPr>
            </a:lvl7pPr>
            <a:lvl8pPr marL="3429000" indent="-228600" algn="ctr" eaLnBrk="0" fontAlgn="base" hangingPunct="0">
              <a:spcBef>
                <a:spcPct val="0"/>
              </a:spcBef>
              <a:spcAft>
                <a:spcPct val="0"/>
              </a:spcAft>
              <a:defRPr sz="15800">
                <a:solidFill>
                  <a:schemeClr val="tx1"/>
                </a:solidFill>
                <a:latin typeface="Arial" pitchFamily="34" charset="0"/>
              </a:defRPr>
            </a:lvl8pPr>
            <a:lvl9pPr marL="3886200" indent="-228600" algn="ctr" eaLnBrk="0" fontAlgn="base" hangingPunct="0">
              <a:spcBef>
                <a:spcPct val="0"/>
              </a:spcBef>
              <a:spcAft>
                <a:spcPct val="0"/>
              </a:spcAft>
              <a:defRPr sz="15800">
                <a:solidFill>
                  <a:schemeClr val="tx1"/>
                </a:solidFill>
                <a:latin typeface="Arial" pitchFamily="34" charset="0"/>
              </a:defRPr>
            </a:lvl9pPr>
          </a:lstStyle>
          <a:p>
            <a:pPr eaLnBrk="1" hangingPunct="1"/>
            <a:r>
              <a:rPr lang="en-GB" sz="2400" dirty="0"/>
              <a:t>B</a:t>
            </a:r>
          </a:p>
        </p:txBody>
      </p:sp>
      <p:sp>
        <p:nvSpPr>
          <p:cNvPr id="96295" name="TextBox 88"/>
          <p:cNvSpPr txBox="1">
            <a:spLocks noChangeArrowheads="1"/>
          </p:cNvSpPr>
          <p:nvPr/>
        </p:nvSpPr>
        <p:spPr bwMode="auto">
          <a:xfrm>
            <a:off x="5538250" y="3928646"/>
            <a:ext cx="361950" cy="457200"/>
          </a:xfrm>
          <a:prstGeom prst="rect">
            <a:avLst/>
          </a:prstGeom>
          <a:solidFill>
            <a:schemeClr val="bg1"/>
          </a:solidFill>
          <a:ln w="9525">
            <a:solidFill>
              <a:schemeClr val="tx1"/>
            </a:solidFill>
            <a:miter lim="800000"/>
            <a:headEnd/>
            <a:tailEnd/>
          </a:ln>
        </p:spPr>
        <p:txBody>
          <a:bodyPr>
            <a:spAutoFit/>
          </a:bodyPr>
          <a:lstStyle>
            <a:lvl1pPr eaLnBrk="0" hangingPunct="0">
              <a:defRPr sz="15800">
                <a:solidFill>
                  <a:schemeClr val="tx1"/>
                </a:solidFill>
                <a:latin typeface="Arial" pitchFamily="34" charset="0"/>
              </a:defRPr>
            </a:lvl1pPr>
            <a:lvl2pPr marL="742950" indent="-285750" eaLnBrk="0" hangingPunct="0">
              <a:defRPr sz="15800">
                <a:solidFill>
                  <a:schemeClr val="tx1"/>
                </a:solidFill>
                <a:latin typeface="Arial" pitchFamily="34" charset="0"/>
              </a:defRPr>
            </a:lvl2pPr>
            <a:lvl3pPr marL="1143000" indent="-228600" eaLnBrk="0" hangingPunct="0">
              <a:defRPr sz="15800">
                <a:solidFill>
                  <a:schemeClr val="tx1"/>
                </a:solidFill>
                <a:latin typeface="Arial" pitchFamily="34" charset="0"/>
              </a:defRPr>
            </a:lvl3pPr>
            <a:lvl4pPr marL="1600200" indent="-228600" eaLnBrk="0" hangingPunct="0">
              <a:defRPr sz="15800">
                <a:solidFill>
                  <a:schemeClr val="tx1"/>
                </a:solidFill>
                <a:latin typeface="Arial" pitchFamily="34" charset="0"/>
              </a:defRPr>
            </a:lvl4pPr>
            <a:lvl5pPr marL="2057400" indent="-228600" eaLnBrk="0" hangingPunct="0">
              <a:defRPr sz="15800">
                <a:solidFill>
                  <a:schemeClr val="tx1"/>
                </a:solidFill>
                <a:latin typeface="Arial" pitchFamily="34" charset="0"/>
              </a:defRPr>
            </a:lvl5pPr>
            <a:lvl6pPr marL="2514600" indent="-228600" algn="ctr" eaLnBrk="0" fontAlgn="base" hangingPunct="0">
              <a:spcBef>
                <a:spcPct val="0"/>
              </a:spcBef>
              <a:spcAft>
                <a:spcPct val="0"/>
              </a:spcAft>
              <a:defRPr sz="15800">
                <a:solidFill>
                  <a:schemeClr val="tx1"/>
                </a:solidFill>
                <a:latin typeface="Arial" pitchFamily="34" charset="0"/>
              </a:defRPr>
            </a:lvl6pPr>
            <a:lvl7pPr marL="2971800" indent="-228600" algn="ctr" eaLnBrk="0" fontAlgn="base" hangingPunct="0">
              <a:spcBef>
                <a:spcPct val="0"/>
              </a:spcBef>
              <a:spcAft>
                <a:spcPct val="0"/>
              </a:spcAft>
              <a:defRPr sz="15800">
                <a:solidFill>
                  <a:schemeClr val="tx1"/>
                </a:solidFill>
                <a:latin typeface="Arial" pitchFamily="34" charset="0"/>
              </a:defRPr>
            </a:lvl7pPr>
            <a:lvl8pPr marL="3429000" indent="-228600" algn="ctr" eaLnBrk="0" fontAlgn="base" hangingPunct="0">
              <a:spcBef>
                <a:spcPct val="0"/>
              </a:spcBef>
              <a:spcAft>
                <a:spcPct val="0"/>
              </a:spcAft>
              <a:defRPr sz="15800">
                <a:solidFill>
                  <a:schemeClr val="tx1"/>
                </a:solidFill>
                <a:latin typeface="Arial" pitchFamily="34" charset="0"/>
              </a:defRPr>
            </a:lvl8pPr>
            <a:lvl9pPr marL="3886200" indent="-228600" algn="ctr" eaLnBrk="0" fontAlgn="base" hangingPunct="0">
              <a:spcBef>
                <a:spcPct val="0"/>
              </a:spcBef>
              <a:spcAft>
                <a:spcPct val="0"/>
              </a:spcAft>
              <a:defRPr sz="15800">
                <a:solidFill>
                  <a:schemeClr val="tx1"/>
                </a:solidFill>
                <a:latin typeface="Arial" pitchFamily="34" charset="0"/>
              </a:defRPr>
            </a:lvl9pPr>
          </a:lstStyle>
          <a:p>
            <a:pPr eaLnBrk="1" hangingPunct="1"/>
            <a:r>
              <a:rPr lang="en-GB" sz="2400" dirty="0"/>
              <a:t>C</a:t>
            </a:r>
          </a:p>
        </p:txBody>
      </p:sp>
      <p:sp>
        <p:nvSpPr>
          <p:cNvPr id="39" name="Slide Number Placeholder 38"/>
          <p:cNvSpPr>
            <a:spLocks noGrp="1"/>
          </p:cNvSpPr>
          <p:nvPr>
            <p:ph type="sldNum" sz="quarter" idx="12"/>
          </p:nvPr>
        </p:nvSpPr>
        <p:spPr>
          <a:xfrm>
            <a:off x="226473" y="5980935"/>
            <a:ext cx="240231" cy="179755"/>
          </a:xfrm>
        </p:spPr>
        <p:txBody>
          <a:bodyPr/>
          <a:lstStyle/>
          <a:p>
            <a:fld id="{2AC3F795-10AB-4BF3-B22C-28774F8EB727}" type="slidenum">
              <a:rPr lang="en-US" smtClean="0"/>
              <a:pPr/>
              <a:t>15</a:t>
            </a:fld>
            <a:endParaRPr lang="en-US" dirty="0"/>
          </a:p>
        </p:txBody>
      </p:sp>
    </p:spTree>
    <p:extLst>
      <p:ext uri="{BB962C8B-B14F-4D97-AF65-F5344CB8AC3E}">
        <p14:creationId xmlns:p14="http://schemas.microsoft.com/office/powerpoint/2010/main" val="269111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solidFill>
                  <a:srgbClr val="009FDA"/>
                </a:solidFill>
              </a:rPr>
              <a:t>ISO 9001 Top Management Responsibilities: Communication</a:t>
            </a:r>
            <a:endParaRPr lang="en-US" sz="2400" dirty="0"/>
          </a:p>
        </p:txBody>
      </p:sp>
      <p:sp>
        <p:nvSpPr>
          <p:cNvPr id="3" name="Content Placeholder 2"/>
          <p:cNvSpPr>
            <a:spLocks noGrp="1"/>
          </p:cNvSpPr>
          <p:nvPr>
            <p:ph idx="1"/>
          </p:nvPr>
        </p:nvSpPr>
        <p:spPr/>
        <p:txBody>
          <a:bodyPr/>
          <a:lstStyle/>
          <a:p>
            <a:pPr lvl="0"/>
            <a:endParaRPr lang="en-US" sz="2400" dirty="0">
              <a:solidFill>
                <a:srgbClr val="333333"/>
              </a:solidFill>
              <a:effectLst>
                <a:outerShdw blurRad="38100" dist="38100" dir="2700000" algn="tl">
                  <a:srgbClr val="000000">
                    <a:alpha val="43137"/>
                  </a:srgbClr>
                </a:outerShdw>
              </a:effectLst>
            </a:endParaRPr>
          </a:p>
          <a:p>
            <a:pPr marL="0" lvl="0" indent="0">
              <a:buNone/>
            </a:pPr>
            <a:r>
              <a:rPr lang="en-US" sz="2400" dirty="0">
                <a:solidFill>
                  <a:srgbClr val="333333"/>
                </a:solidFill>
                <a:effectLst>
                  <a:outerShdw blurRad="38100" dist="38100" dir="2700000" algn="tl">
                    <a:srgbClr val="000000">
                      <a:alpha val="43137"/>
                    </a:srgbClr>
                  </a:outerShdw>
                </a:effectLst>
              </a:rPr>
              <a:t>7.4 Communication </a:t>
            </a:r>
          </a:p>
          <a:p>
            <a:pPr lvl="0"/>
            <a:endParaRPr lang="en-US" dirty="0">
              <a:solidFill>
                <a:srgbClr val="333333"/>
              </a:solidFill>
            </a:endParaRPr>
          </a:p>
          <a:p>
            <a:pPr marL="0" lvl="0" indent="0">
              <a:buNone/>
            </a:pPr>
            <a:r>
              <a:rPr lang="en-US" sz="1800" dirty="0">
                <a:solidFill>
                  <a:srgbClr val="333333"/>
                </a:solidFill>
              </a:rPr>
              <a:t>The organization ensures that responsibilities and authorities are defined and </a:t>
            </a:r>
            <a:r>
              <a:rPr lang="en-US" sz="1800" dirty="0">
                <a:solidFill>
                  <a:srgbClr val="333333"/>
                </a:solidFill>
                <a:effectLst>
                  <a:outerShdw blurRad="38100" dist="38100" dir="2700000" algn="tl">
                    <a:srgbClr val="000000">
                      <a:alpha val="43137"/>
                    </a:srgbClr>
                  </a:outerShdw>
                </a:effectLst>
              </a:rPr>
              <a:t>communicated </a:t>
            </a:r>
            <a:r>
              <a:rPr lang="en-US" sz="1800" dirty="0">
                <a:solidFill>
                  <a:srgbClr val="333333"/>
                </a:solidFill>
              </a:rPr>
              <a:t>within the organization.</a:t>
            </a:r>
          </a:p>
          <a:p>
            <a:pPr lvl="0"/>
            <a:endParaRPr lang="en-US" dirty="0">
              <a:solidFill>
                <a:srgbClr val="333333"/>
              </a:solidFill>
            </a:endParaRPr>
          </a:p>
          <a:p>
            <a:pPr marL="0" lvl="0" indent="0">
              <a:buNone/>
            </a:pPr>
            <a:r>
              <a:rPr lang="en-US" sz="1800" dirty="0">
                <a:solidFill>
                  <a:srgbClr val="333333"/>
                </a:solidFill>
              </a:rPr>
              <a:t>The organization ensures that </a:t>
            </a:r>
            <a:r>
              <a:rPr lang="en-US" sz="1800" dirty="0">
                <a:solidFill>
                  <a:srgbClr val="333333"/>
                </a:solidFill>
                <a:effectLst>
                  <a:outerShdw blurRad="38100" dist="38100" dir="2700000" algn="tl">
                    <a:srgbClr val="000000">
                      <a:alpha val="43137"/>
                    </a:srgbClr>
                  </a:outerShdw>
                </a:effectLst>
              </a:rPr>
              <a:t>appropriate communication processes are established within the organization and that communication takes place </a:t>
            </a:r>
            <a:r>
              <a:rPr lang="en-US" sz="1800" dirty="0">
                <a:solidFill>
                  <a:srgbClr val="333333"/>
                </a:solidFill>
              </a:rPr>
              <a:t>regarding the effectiveness of the quality management system</a:t>
            </a:r>
          </a:p>
          <a:p>
            <a:pPr marL="0" lvl="0" indent="0">
              <a:buNone/>
            </a:pPr>
            <a:endParaRPr lang="en-US" sz="1800" dirty="0">
              <a:solidFill>
                <a:srgbClr val="333333"/>
              </a:solidFill>
            </a:endParaRPr>
          </a:p>
          <a:p>
            <a:pPr marL="0" lvl="0" indent="0">
              <a:buNone/>
            </a:pPr>
            <a:r>
              <a:rPr lang="en-US" sz="1800" dirty="0">
                <a:solidFill>
                  <a:srgbClr val="FF0000"/>
                </a:solidFill>
              </a:rPr>
              <a:t>Everybody’s part are equal and important</a:t>
            </a:r>
            <a:r>
              <a:rPr lang="en-US" sz="1800" dirty="0">
                <a:solidFill>
                  <a:srgbClr val="333333"/>
                </a:solidFill>
              </a:rPr>
              <a:t>. </a:t>
            </a:r>
            <a:r>
              <a:rPr lang="en-US" sz="1800" dirty="0" err="1">
                <a:solidFill>
                  <a:srgbClr val="333333"/>
                </a:solidFill>
              </a:rPr>
              <a:t>IE..Housekeeping</a:t>
            </a:r>
            <a:endParaRPr lang="en-US" dirty="0"/>
          </a:p>
        </p:txBody>
      </p:sp>
      <p:sp>
        <p:nvSpPr>
          <p:cNvPr id="4" name="Slide Number Placeholder 3"/>
          <p:cNvSpPr>
            <a:spLocks noGrp="1"/>
          </p:cNvSpPr>
          <p:nvPr>
            <p:ph type="sldNum" sz="quarter" idx="12"/>
          </p:nvPr>
        </p:nvSpPr>
        <p:spPr/>
        <p:txBody>
          <a:bodyPr/>
          <a:lstStyle/>
          <a:p>
            <a:fld id="{5BA07366-CB75-4AA8-9E5B-928B849F427C}" type="slidenum">
              <a:rPr lang="en-US" smtClean="0"/>
              <a:t>16</a:t>
            </a:fld>
            <a:endParaRPr lang="en-US" dirty="0"/>
          </a:p>
        </p:txBody>
      </p:sp>
    </p:spTree>
    <p:extLst>
      <p:ext uri="{BB962C8B-B14F-4D97-AF65-F5344CB8AC3E}">
        <p14:creationId xmlns:p14="http://schemas.microsoft.com/office/powerpoint/2010/main" val="103998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solidFill>
                  <a:srgbClr val="009FDA"/>
                </a:solidFill>
              </a:rPr>
              <a:t>ISO 9001  Control </a:t>
            </a:r>
            <a:endParaRPr lang="en-US" dirty="0"/>
          </a:p>
        </p:txBody>
      </p:sp>
      <p:sp>
        <p:nvSpPr>
          <p:cNvPr id="3" name="Content Placeholder 2"/>
          <p:cNvSpPr>
            <a:spLocks noGrp="1"/>
          </p:cNvSpPr>
          <p:nvPr>
            <p:ph idx="1"/>
          </p:nvPr>
        </p:nvSpPr>
        <p:spPr>
          <a:xfrm>
            <a:off x="220294" y="1268414"/>
            <a:ext cx="8641656" cy="4724400"/>
          </a:xfrm>
        </p:spPr>
        <p:txBody>
          <a:bodyPr/>
          <a:lstStyle/>
          <a:p>
            <a:pPr marL="0" lvl="0" indent="0">
              <a:buNone/>
            </a:pPr>
            <a:r>
              <a:rPr lang="en-US" sz="2000" dirty="0">
                <a:solidFill>
                  <a:srgbClr val="333333"/>
                </a:solidFill>
                <a:effectLst>
                  <a:outerShdw blurRad="38100" dist="38100" dir="2700000" algn="tl">
                    <a:srgbClr val="000000">
                      <a:alpha val="43137"/>
                    </a:srgbClr>
                  </a:outerShdw>
                </a:effectLst>
              </a:rPr>
              <a:t>8.4 Control of externally provided products and services</a:t>
            </a:r>
          </a:p>
          <a:p>
            <a:pPr marL="0" indent="0">
              <a:buNone/>
            </a:pPr>
            <a:r>
              <a:rPr lang="en-US" sz="1800" b="1" dirty="0"/>
              <a:t>8.4.1 General</a:t>
            </a:r>
          </a:p>
          <a:p>
            <a:pPr marL="0" indent="0">
              <a:buNone/>
            </a:pPr>
            <a:r>
              <a:rPr lang="en-US" sz="1800" dirty="0"/>
              <a:t>The organization shall ensure that externally provided processes, products and services conform to requirements. </a:t>
            </a:r>
            <a:r>
              <a:rPr lang="en-US" sz="1800" dirty="0">
                <a:solidFill>
                  <a:srgbClr val="FF0000"/>
                </a:solidFill>
              </a:rPr>
              <a:t>Policy for outsourced labor</a:t>
            </a:r>
            <a:endParaRPr lang="en-US" sz="1800" dirty="0">
              <a:solidFill>
                <a:srgbClr val="FF0000"/>
              </a:solidFill>
              <a:effectLst>
                <a:outerShdw blurRad="38100" dist="38100" dir="2700000" algn="tl">
                  <a:srgbClr val="000000">
                    <a:alpha val="43137"/>
                  </a:srgbClr>
                </a:outerShdw>
              </a:effectLst>
            </a:endParaRPr>
          </a:p>
          <a:p>
            <a:pPr marL="0" indent="0">
              <a:buNone/>
            </a:pPr>
            <a:endParaRPr lang="en-US" sz="2000" dirty="0">
              <a:solidFill>
                <a:srgbClr val="333333"/>
              </a:solidFill>
              <a:effectLst>
                <a:outerShdw blurRad="38100" dist="38100" dir="2700000" algn="tl">
                  <a:srgbClr val="000000">
                    <a:alpha val="43137"/>
                  </a:srgbClr>
                </a:outerShdw>
              </a:effectLst>
            </a:endParaRPr>
          </a:p>
          <a:p>
            <a:pPr marL="0" indent="0">
              <a:buNone/>
            </a:pPr>
            <a:r>
              <a:rPr lang="en-US" sz="1800" dirty="0"/>
              <a:t>The organization shall determine the controls to be applied to externally provided processes, products and services </a:t>
            </a:r>
            <a:r>
              <a:rPr lang="en-US" sz="1800" dirty="0">
                <a:solidFill>
                  <a:srgbClr val="FF0000"/>
                </a:solidFill>
              </a:rPr>
              <a:t>You decide how they are to be controlled and measured for success.</a:t>
            </a:r>
            <a:endParaRPr lang="en-US" sz="1800" dirty="0">
              <a:solidFill>
                <a:srgbClr val="FF0000"/>
              </a:solidFill>
              <a:effectLst>
                <a:outerShdw blurRad="38100" dist="38100" dir="2700000" algn="tl">
                  <a:srgbClr val="000000">
                    <a:alpha val="43137"/>
                  </a:srgbClr>
                </a:outerShdw>
              </a:effectLst>
            </a:endParaRPr>
          </a:p>
          <a:p>
            <a:pPr marL="0" lvl="0" indent="0">
              <a:buNone/>
            </a:pPr>
            <a:endParaRPr lang="en-US" sz="2000" dirty="0">
              <a:solidFill>
                <a:srgbClr val="333333"/>
              </a:solidFill>
              <a:effectLst>
                <a:outerShdw blurRad="38100" dist="38100" dir="2700000" algn="tl">
                  <a:srgbClr val="000000">
                    <a:alpha val="43137"/>
                  </a:srgbClr>
                </a:outerShdw>
              </a:effectLst>
            </a:endParaRPr>
          </a:p>
          <a:p>
            <a:pPr marL="0" lvl="0" indent="0">
              <a:buNone/>
            </a:pPr>
            <a:r>
              <a:rPr lang="en-US" sz="2000" dirty="0">
                <a:solidFill>
                  <a:srgbClr val="333333"/>
                </a:solidFill>
                <a:effectLst>
                  <a:outerShdw blurRad="38100" dist="38100" dir="2700000" algn="tl">
                    <a:srgbClr val="000000">
                      <a:alpha val="43137"/>
                    </a:srgbClr>
                  </a:outerShdw>
                </a:effectLst>
              </a:rPr>
              <a:t>8.4.2 Type and extent of control of external provision </a:t>
            </a:r>
          </a:p>
          <a:p>
            <a:pPr marL="0" indent="0">
              <a:buNone/>
            </a:pPr>
            <a:r>
              <a:rPr lang="en-US" dirty="0"/>
              <a:t>The organization shall ensure that externally provided processes, products and services do not adversely affect the organization’s ability to consistently deliver conforming products and services to its customers. </a:t>
            </a:r>
            <a:r>
              <a:rPr lang="en-US" dirty="0">
                <a:solidFill>
                  <a:srgbClr val="FF0000"/>
                </a:solidFill>
              </a:rPr>
              <a:t>Communication with OEM </a:t>
            </a:r>
            <a:r>
              <a:rPr lang="en-US" dirty="0" err="1">
                <a:solidFill>
                  <a:srgbClr val="FF0000"/>
                </a:solidFill>
              </a:rPr>
              <a:t>etc</a:t>
            </a:r>
            <a:endParaRPr lang="en-US" sz="2000"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5BA07366-CB75-4AA8-9E5B-928B849F427C}" type="slidenum">
              <a:rPr lang="en-US" smtClean="0"/>
              <a:t>17</a:t>
            </a:fld>
            <a:endParaRPr lang="en-US" dirty="0"/>
          </a:p>
        </p:txBody>
      </p:sp>
    </p:spTree>
    <p:extLst>
      <p:ext uri="{BB962C8B-B14F-4D97-AF65-F5344CB8AC3E}">
        <p14:creationId xmlns:p14="http://schemas.microsoft.com/office/powerpoint/2010/main" val="3684519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ISO 9001 Information/SR Code policy</a:t>
            </a:r>
          </a:p>
        </p:txBody>
      </p:sp>
      <p:sp>
        <p:nvSpPr>
          <p:cNvPr id="3" name="Content Placeholder 2"/>
          <p:cNvSpPr>
            <a:spLocks noGrp="1"/>
          </p:cNvSpPr>
          <p:nvPr>
            <p:ph idx="1"/>
          </p:nvPr>
        </p:nvSpPr>
        <p:spPr/>
        <p:txBody>
          <a:bodyPr/>
          <a:lstStyle/>
          <a:p>
            <a:pPr marL="0" lvl="0" indent="0">
              <a:buNone/>
            </a:pPr>
            <a:r>
              <a:rPr lang="en-US" sz="2000" dirty="0">
                <a:solidFill>
                  <a:srgbClr val="333333"/>
                </a:solidFill>
                <a:effectLst>
                  <a:outerShdw blurRad="38100" dist="38100" dir="2700000" algn="tl">
                    <a:srgbClr val="000000">
                      <a:alpha val="43137"/>
                    </a:srgbClr>
                  </a:outerShdw>
                </a:effectLst>
              </a:rPr>
              <a:t>8.4.3 Information for external providers </a:t>
            </a:r>
            <a:endParaRPr lang="en-US" dirty="0">
              <a:solidFill>
                <a:srgbClr val="333333"/>
              </a:solidFill>
              <a:effectLst>
                <a:outerShdw blurRad="38100" dist="38100" dir="2700000" algn="tl">
                  <a:srgbClr val="000000">
                    <a:alpha val="43137"/>
                  </a:srgbClr>
                </a:outerShdw>
              </a:effectLst>
            </a:endParaRPr>
          </a:p>
          <a:p>
            <a:pPr marL="0" lvl="0" indent="0">
              <a:buNone/>
            </a:pPr>
            <a:r>
              <a:rPr lang="en-US" dirty="0">
                <a:solidFill>
                  <a:srgbClr val="333333"/>
                </a:solidFill>
              </a:rPr>
              <a:t>The </a:t>
            </a:r>
            <a:r>
              <a:rPr lang="en-US" dirty="0">
                <a:solidFill>
                  <a:srgbClr val="333333"/>
                </a:solidFill>
                <a:effectLst>
                  <a:outerShdw blurRad="38100" dist="38100" dir="2700000" algn="tl">
                    <a:srgbClr val="000000">
                      <a:alpha val="43137"/>
                    </a:srgbClr>
                  </a:outerShdw>
                </a:effectLst>
              </a:rPr>
              <a:t>organization ensures that purchased product conforms to specified purchase requirements.</a:t>
            </a:r>
            <a:r>
              <a:rPr lang="en-US" dirty="0">
                <a:solidFill>
                  <a:srgbClr val="333333"/>
                </a:solidFill>
              </a:rPr>
              <a:t> The type and extent of control applied to the supplier and the purchased product is dependent upon the effect of the purchased product on subsequent product realization or the final product.</a:t>
            </a:r>
          </a:p>
          <a:p>
            <a:pPr marL="0" lvl="0" indent="0">
              <a:buNone/>
            </a:pPr>
            <a:r>
              <a:rPr lang="en-US" dirty="0">
                <a:solidFill>
                  <a:srgbClr val="333333"/>
                </a:solidFill>
              </a:rPr>
              <a:t>Purchasing information describes the product to be purchased</a:t>
            </a:r>
          </a:p>
          <a:p>
            <a:pPr lvl="1"/>
            <a:r>
              <a:rPr lang="en-US" dirty="0">
                <a:solidFill>
                  <a:srgbClr val="333333"/>
                </a:solidFill>
              </a:rPr>
              <a:t>The organization establishes and implements the </a:t>
            </a:r>
            <a:r>
              <a:rPr lang="en-US" dirty="0">
                <a:solidFill>
                  <a:srgbClr val="333333"/>
                </a:solidFill>
                <a:effectLst>
                  <a:outerShdw blurRad="38100" dist="38100" dir="2700000" algn="tl">
                    <a:srgbClr val="000000">
                      <a:alpha val="43137"/>
                    </a:srgbClr>
                  </a:outerShdw>
                </a:effectLst>
              </a:rPr>
              <a:t>inspection or other activities necessary for ensuring that purchased product meets specified purchase requirements.</a:t>
            </a:r>
          </a:p>
          <a:p>
            <a:pPr lvl="1"/>
            <a:r>
              <a:rPr lang="en-US" dirty="0">
                <a:solidFill>
                  <a:srgbClr val="333333"/>
                </a:solidFill>
              </a:rPr>
              <a:t>Where the organization or its customer intends to </a:t>
            </a:r>
            <a:r>
              <a:rPr lang="en-US" dirty="0">
                <a:solidFill>
                  <a:srgbClr val="333333"/>
                </a:solidFill>
                <a:effectLst>
                  <a:outerShdw blurRad="38100" dist="38100" dir="2700000" algn="tl">
                    <a:srgbClr val="000000">
                      <a:alpha val="43137"/>
                    </a:srgbClr>
                  </a:outerShdw>
                </a:effectLst>
              </a:rPr>
              <a:t>perform verification at the supplier's premises</a:t>
            </a:r>
            <a:r>
              <a:rPr lang="en-US" dirty="0">
                <a:solidFill>
                  <a:srgbClr val="333333"/>
                </a:solidFill>
              </a:rPr>
              <a:t>, the organization states the intended verification arrangements and method of product release in the purchasing information.</a:t>
            </a:r>
          </a:p>
          <a:p>
            <a:r>
              <a:rPr lang="en-US" dirty="0">
                <a:solidFill>
                  <a:srgbClr val="FF0000"/>
                </a:solidFill>
              </a:rPr>
              <a:t>Not leaving work orders with Biomed department</a:t>
            </a:r>
          </a:p>
        </p:txBody>
      </p:sp>
      <p:sp>
        <p:nvSpPr>
          <p:cNvPr id="4" name="Slide Number Placeholder 3"/>
          <p:cNvSpPr>
            <a:spLocks noGrp="1"/>
          </p:cNvSpPr>
          <p:nvPr>
            <p:ph type="sldNum" sz="quarter" idx="12"/>
          </p:nvPr>
        </p:nvSpPr>
        <p:spPr/>
        <p:txBody>
          <a:bodyPr/>
          <a:lstStyle/>
          <a:p>
            <a:fld id="{5BA07366-CB75-4AA8-9E5B-928B849F427C}" type="slidenum">
              <a:rPr lang="en-GB" smtClean="0"/>
              <a:t>18</a:t>
            </a:fld>
            <a:endParaRPr lang="en-GB" dirty="0"/>
          </a:p>
        </p:txBody>
      </p:sp>
    </p:spTree>
    <p:extLst>
      <p:ext uri="{BB962C8B-B14F-4D97-AF65-F5344CB8AC3E}">
        <p14:creationId xmlns:p14="http://schemas.microsoft.com/office/powerpoint/2010/main" val="2609441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solidFill>
                  <a:srgbClr val="009FDA"/>
                </a:solidFill>
              </a:rPr>
              <a:t>ISO 9001 Control of Nonconforming Product</a:t>
            </a:r>
            <a:endParaRPr lang="en-US" sz="2000" dirty="0"/>
          </a:p>
        </p:txBody>
      </p:sp>
      <p:sp>
        <p:nvSpPr>
          <p:cNvPr id="3" name="Content Placeholder 2"/>
          <p:cNvSpPr>
            <a:spLocks noGrp="1"/>
          </p:cNvSpPr>
          <p:nvPr>
            <p:ph idx="1"/>
          </p:nvPr>
        </p:nvSpPr>
        <p:spPr/>
        <p:txBody>
          <a:bodyPr/>
          <a:lstStyle/>
          <a:p>
            <a:pPr marL="0" lvl="0" indent="0">
              <a:buNone/>
            </a:pPr>
            <a:r>
              <a:rPr lang="en-US" sz="2400" dirty="0">
                <a:solidFill>
                  <a:srgbClr val="333333"/>
                </a:solidFill>
                <a:effectLst>
                  <a:outerShdw blurRad="38100" dist="38100" dir="2700000" algn="tl">
                    <a:srgbClr val="000000">
                      <a:alpha val="43137"/>
                    </a:srgbClr>
                  </a:outerShdw>
                </a:effectLst>
              </a:rPr>
              <a:t>8.7 Control of nonconforming process ,outputs, products and services </a:t>
            </a:r>
          </a:p>
          <a:p>
            <a:pPr lvl="0"/>
            <a:endParaRPr lang="en-US" dirty="0">
              <a:solidFill>
                <a:srgbClr val="333333"/>
              </a:solidFill>
            </a:endParaRPr>
          </a:p>
          <a:p>
            <a:pPr marL="0" lvl="0" indent="0">
              <a:buNone/>
            </a:pPr>
            <a:r>
              <a:rPr lang="en-US" dirty="0">
                <a:solidFill>
                  <a:srgbClr val="333333"/>
                </a:solidFill>
              </a:rPr>
              <a:t>The organization </a:t>
            </a:r>
            <a:r>
              <a:rPr lang="en-US" dirty="0">
                <a:solidFill>
                  <a:srgbClr val="333333"/>
                </a:solidFill>
                <a:effectLst>
                  <a:outerShdw blurRad="38100" dist="38100" dir="2700000" algn="tl">
                    <a:srgbClr val="000000">
                      <a:alpha val="43137"/>
                    </a:srgbClr>
                  </a:outerShdw>
                </a:effectLst>
              </a:rPr>
              <a:t>ensures that product which does not conform to product requirements is identified and controlled </a:t>
            </a:r>
            <a:r>
              <a:rPr lang="en-US" dirty="0">
                <a:solidFill>
                  <a:srgbClr val="333333"/>
                </a:solidFill>
              </a:rPr>
              <a:t>to prevent its unintended use or delivery. A documented procedure shall be established to define the controls and related responsibilities and authorities for dealing with nonconforming product.</a:t>
            </a:r>
          </a:p>
          <a:p>
            <a:pPr lvl="0"/>
            <a:endParaRPr lang="en-US" dirty="0">
              <a:solidFill>
                <a:srgbClr val="333333"/>
              </a:solidFill>
            </a:endParaRPr>
          </a:p>
          <a:p>
            <a:pPr marL="0" lvl="0" indent="0">
              <a:buNone/>
            </a:pPr>
            <a:r>
              <a:rPr lang="en-US" dirty="0">
                <a:solidFill>
                  <a:srgbClr val="333333"/>
                </a:solidFill>
              </a:rPr>
              <a:t>Where applicable, the organization deals with nonconforming product by one or more of the following ways:</a:t>
            </a:r>
          </a:p>
          <a:p>
            <a:pPr lvl="2"/>
            <a:r>
              <a:rPr lang="en-US" dirty="0">
                <a:solidFill>
                  <a:srgbClr val="333333"/>
                </a:solidFill>
              </a:rPr>
              <a:t>by taking action to </a:t>
            </a:r>
            <a:r>
              <a:rPr lang="en-US" b="1" dirty="0">
                <a:solidFill>
                  <a:srgbClr val="333333"/>
                </a:solidFill>
                <a:effectLst>
                  <a:outerShdw blurRad="38100" dist="38100" dir="2700000" algn="tl">
                    <a:srgbClr val="000000">
                      <a:alpha val="43137"/>
                    </a:srgbClr>
                  </a:outerShdw>
                </a:effectLst>
              </a:rPr>
              <a:t>eliminate </a:t>
            </a:r>
            <a:r>
              <a:rPr lang="en-US" dirty="0">
                <a:solidFill>
                  <a:srgbClr val="333333"/>
                </a:solidFill>
              </a:rPr>
              <a:t>the detected nonconformity</a:t>
            </a:r>
          </a:p>
          <a:p>
            <a:pPr lvl="2"/>
            <a:r>
              <a:rPr lang="en-US" dirty="0">
                <a:solidFill>
                  <a:srgbClr val="333333"/>
                </a:solidFill>
              </a:rPr>
              <a:t>by taking action to </a:t>
            </a:r>
            <a:r>
              <a:rPr lang="en-US" b="1" dirty="0">
                <a:solidFill>
                  <a:srgbClr val="333333"/>
                </a:solidFill>
                <a:effectLst>
                  <a:outerShdw blurRad="38100" dist="38100" dir="2700000" algn="tl">
                    <a:srgbClr val="000000">
                      <a:alpha val="43137"/>
                    </a:srgbClr>
                  </a:outerShdw>
                </a:effectLst>
              </a:rPr>
              <a:t>preclude</a:t>
            </a:r>
            <a:r>
              <a:rPr lang="en-US" dirty="0">
                <a:solidFill>
                  <a:srgbClr val="333333"/>
                </a:solidFill>
              </a:rPr>
              <a:t> its original intended use or application.</a:t>
            </a:r>
          </a:p>
          <a:p>
            <a:pPr lvl="2"/>
            <a:r>
              <a:rPr lang="en-US" dirty="0">
                <a:solidFill>
                  <a:srgbClr val="FF0000"/>
                </a:solidFill>
              </a:rPr>
              <a:t>Policy improvement indicators</a:t>
            </a:r>
          </a:p>
        </p:txBody>
      </p:sp>
      <p:sp>
        <p:nvSpPr>
          <p:cNvPr id="4" name="Slide Number Placeholder 3"/>
          <p:cNvSpPr>
            <a:spLocks noGrp="1"/>
          </p:cNvSpPr>
          <p:nvPr>
            <p:ph type="sldNum" sz="quarter" idx="12"/>
          </p:nvPr>
        </p:nvSpPr>
        <p:spPr/>
        <p:txBody>
          <a:bodyPr/>
          <a:lstStyle/>
          <a:p>
            <a:fld id="{5BA07366-CB75-4AA8-9E5B-928B849F427C}" type="slidenum">
              <a:rPr lang="en-US" smtClean="0"/>
              <a:t>19</a:t>
            </a:fld>
            <a:endParaRPr lang="en-US" dirty="0"/>
          </a:p>
        </p:txBody>
      </p:sp>
    </p:spTree>
    <p:extLst>
      <p:ext uri="{BB962C8B-B14F-4D97-AF65-F5344CB8AC3E}">
        <p14:creationId xmlns:p14="http://schemas.microsoft.com/office/powerpoint/2010/main" val="259839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DNV- Accreditation </a:t>
            </a:r>
          </a:p>
        </p:txBody>
      </p:sp>
      <p:sp>
        <p:nvSpPr>
          <p:cNvPr id="3" name="Content Placeholder 2"/>
          <p:cNvSpPr>
            <a:spLocks noGrp="1"/>
          </p:cNvSpPr>
          <p:nvPr>
            <p:ph idx="1"/>
          </p:nvPr>
        </p:nvSpPr>
        <p:spPr/>
        <p:txBody>
          <a:bodyPr/>
          <a:lstStyle/>
          <a:p>
            <a:r>
              <a:rPr lang="en-GB" sz="2400" dirty="0"/>
              <a:t>CMS Conditions of Participation (COP’s)</a:t>
            </a:r>
          </a:p>
          <a:p>
            <a:pPr marL="0" indent="0">
              <a:buNone/>
            </a:pPr>
            <a:endParaRPr lang="en-GB" sz="2400" dirty="0"/>
          </a:p>
          <a:p>
            <a:r>
              <a:rPr lang="en-GB" sz="2400" dirty="0"/>
              <a:t>National Integrated Accreditation for Healthcare Organizations (NIAHO)</a:t>
            </a:r>
          </a:p>
          <a:p>
            <a:pPr marL="0" indent="0">
              <a:buNone/>
            </a:pPr>
            <a:endParaRPr lang="en-GB" sz="2400" dirty="0"/>
          </a:p>
          <a:p>
            <a:r>
              <a:rPr lang="en-GB" sz="2400" dirty="0"/>
              <a:t>International Organization of Standardization (ISO)</a:t>
            </a:r>
          </a:p>
          <a:p>
            <a:pPr marL="0" indent="0">
              <a:buNone/>
            </a:pPr>
            <a:endParaRPr lang="en-GB" sz="2400" dirty="0"/>
          </a:p>
          <a:p>
            <a:pPr marL="0" indent="0">
              <a:buNone/>
            </a:pPr>
            <a:r>
              <a:rPr lang="en-GB" sz="2400" b="1" dirty="0"/>
              <a:t>ISO =</a:t>
            </a:r>
            <a:r>
              <a:rPr lang="en-GB" sz="2400" dirty="0"/>
              <a:t> A quality management program focused on risk based thinking and continual improvement </a:t>
            </a:r>
          </a:p>
          <a:p>
            <a:pPr marL="0" indent="0">
              <a:buNone/>
            </a:pPr>
            <a:endParaRPr lang="en-GB" sz="2400" dirty="0"/>
          </a:p>
        </p:txBody>
      </p:sp>
      <p:sp>
        <p:nvSpPr>
          <p:cNvPr id="4" name="Slide Number Placeholder 3"/>
          <p:cNvSpPr>
            <a:spLocks noGrp="1"/>
          </p:cNvSpPr>
          <p:nvPr>
            <p:ph type="sldNum" sz="quarter" idx="12"/>
          </p:nvPr>
        </p:nvSpPr>
        <p:spPr/>
        <p:txBody>
          <a:bodyPr/>
          <a:lstStyle/>
          <a:p>
            <a:fld id="{5BA07366-CB75-4AA8-9E5B-928B849F427C}" type="slidenum">
              <a:rPr lang="en-GB" smtClean="0">
                <a:solidFill>
                  <a:srgbClr val="333333"/>
                </a:solidFill>
              </a:rPr>
              <a:pPr/>
              <a:t>2</a:t>
            </a:fld>
            <a:endParaRPr lang="en-GB" dirty="0">
              <a:solidFill>
                <a:srgbClr val="333333"/>
              </a:solidFill>
            </a:endParaRPr>
          </a:p>
        </p:txBody>
      </p:sp>
    </p:spTree>
    <p:extLst>
      <p:ext uri="{BB962C8B-B14F-4D97-AF65-F5344CB8AC3E}">
        <p14:creationId xmlns:p14="http://schemas.microsoft.com/office/powerpoint/2010/main" val="1229832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and Evaluation /</a:t>
            </a:r>
            <a:r>
              <a:rPr lang="en-US" dirty="0">
                <a:solidFill>
                  <a:srgbClr val="FF0000"/>
                </a:solidFill>
              </a:rPr>
              <a:t>Evaluation of the MEMP</a:t>
            </a:r>
            <a:endParaRPr lang="en-US" dirty="0"/>
          </a:p>
        </p:txBody>
      </p:sp>
      <p:sp>
        <p:nvSpPr>
          <p:cNvPr id="3" name="Content Placeholder 2"/>
          <p:cNvSpPr>
            <a:spLocks noGrp="1"/>
          </p:cNvSpPr>
          <p:nvPr>
            <p:ph idx="1"/>
          </p:nvPr>
        </p:nvSpPr>
        <p:spPr>
          <a:xfrm>
            <a:off x="152400" y="1143000"/>
            <a:ext cx="8641656" cy="4724400"/>
          </a:xfrm>
        </p:spPr>
        <p:txBody>
          <a:bodyPr/>
          <a:lstStyle/>
          <a:p>
            <a:pPr marL="0" indent="0">
              <a:buNone/>
            </a:pPr>
            <a:r>
              <a:rPr lang="en-US" b="1" dirty="0"/>
              <a:t>ISO 9001 9.1.3 Analysis and evaluation</a:t>
            </a:r>
          </a:p>
          <a:p>
            <a:pPr marL="0" indent="0">
              <a:buNone/>
            </a:pPr>
            <a:r>
              <a:rPr lang="en-US" dirty="0"/>
              <a:t>The organization shall analyze and evaluate appropriate data and information arising from monitoring and measurement.</a:t>
            </a:r>
          </a:p>
          <a:p>
            <a:pPr marL="0" indent="0">
              <a:buNone/>
            </a:pPr>
            <a:r>
              <a:rPr lang="en-US" dirty="0"/>
              <a:t>The results of analysis shall be used to evaluate:</a:t>
            </a:r>
          </a:p>
          <a:p>
            <a:pPr marL="0" indent="0">
              <a:buNone/>
            </a:pPr>
            <a:r>
              <a:rPr lang="en-US" dirty="0"/>
              <a:t>a) conformity of products and services;</a:t>
            </a:r>
          </a:p>
          <a:p>
            <a:pPr marL="0" indent="0">
              <a:buNone/>
            </a:pPr>
            <a:r>
              <a:rPr lang="en-US" dirty="0"/>
              <a:t>b) the degree of customer satisfaction;</a:t>
            </a:r>
          </a:p>
          <a:p>
            <a:pPr marL="0" indent="0">
              <a:buNone/>
            </a:pPr>
            <a:r>
              <a:rPr lang="en-US" dirty="0"/>
              <a:t>c) the performance and effectiveness of the quality management system;</a:t>
            </a:r>
          </a:p>
          <a:p>
            <a:pPr marL="0" indent="0">
              <a:buNone/>
            </a:pPr>
            <a:r>
              <a:rPr lang="en-US" dirty="0"/>
              <a:t>d) if planning has been implemented effectively;</a:t>
            </a:r>
          </a:p>
          <a:p>
            <a:pPr marL="0" indent="0">
              <a:buNone/>
            </a:pPr>
            <a:r>
              <a:rPr lang="en-US" dirty="0"/>
              <a:t>e) the effectiveness of actions taken to address risks and opportunities;</a:t>
            </a:r>
          </a:p>
          <a:p>
            <a:pPr marL="0" indent="0">
              <a:buNone/>
            </a:pPr>
            <a:r>
              <a:rPr lang="en-US" dirty="0"/>
              <a:t>f) the performance of external providers;</a:t>
            </a:r>
          </a:p>
          <a:p>
            <a:pPr marL="0" indent="0">
              <a:buNone/>
            </a:pPr>
            <a:r>
              <a:rPr lang="en-US" dirty="0"/>
              <a:t>g) the need for improvements to the quality management system.</a:t>
            </a:r>
          </a:p>
          <a:p>
            <a:pPr marL="0" indent="0">
              <a:buNone/>
            </a:pPr>
            <a:r>
              <a:rPr lang="en-US" dirty="0">
                <a:solidFill>
                  <a:srgbClr val="FF0000"/>
                </a:solidFill>
              </a:rPr>
              <a:t>Its ok not achieve 100% but have a process developed to get there.</a:t>
            </a:r>
          </a:p>
          <a:p>
            <a:pPr marL="0" indent="0">
              <a:buNone/>
            </a:pPr>
            <a:r>
              <a:rPr lang="en-US" dirty="0">
                <a:solidFill>
                  <a:srgbClr val="FF0000"/>
                </a:solidFill>
              </a:rPr>
              <a:t>Things happen that cannot be controlled. PM completions…what to do</a:t>
            </a:r>
          </a:p>
        </p:txBody>
      </p:sp>
      <p:sp>
        <p:nvSpPr>
          <p:cNvPr id="4" name="Slide Number Placeholder 3"/>
          <p:cNvSpPr>
            <a:spLocks noGrp="1"/>
          </p:cNvSpPr>
          <p:nvPr>
            <p:ph type="sldNum" sz="quarter" idx="12"/>
          </p:nvPr>
        </p:nvSpPr>
        <p:spPr/>
        <p:txBody>
          <a:bodyPr/>
          <a:lstStyle/>
          <a:p>
            <a:fld id="{5BA07366-CB75-4AA8-9E5B-928B849F427C}" type="slidenum">
              <a:rPr lang="en-GB" smtClean="0"/>
              <a:t>20</a:t>
            </a:fld>
            <a:endParaRPr lang="en-GB" dirty="0"/>
          </a:p>
        </p:txBody>
      </p:sp>
    </p:spTree>
    <p:extLst>
      <p:ext uri="{BB962C8B-B14F-4D97-AF65-F5344CB8AC3E}">
        <p14:creationId xmlns:p14="http://schemas.microsoft.com/office/powerpoint/2010/main" val="742854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NIAHO® PE.7	Common NC’s</a:t>
            </a:r>
          </a:p>
        </p:txBody>
      </p:sp>
      <p:graphicFrame>
        <p:nvGraphicFramePr>
          <p:cNvPr id="4" name="Content Placeholder 3"/>
          <p:cNvGraphicFramePr>
            <a:graphicFrameLocks noGrp="1"/>
          </p:cNvGraphicFramePr>
          <p:nvPr>
            <p:ph idx="1"/>
          </p:nvPr>
        </p:nvGraphicFramePr>
        <p:xfrm>
          <a:off x="250825" y="1268414"/>
          <a:ext cx="864165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5BA07366-CB75-4AA8-9E5B-928B849F427C}" type="slidenum">
              <a:rPr lang="en-GB" smtClean="0"/>
              <a:pPr/>
              <a:t>21</a:t>
            </a:fld>
            <a:endParaRPr lang="en-GB" dirty="0"/>
          </a:p>
        </p:txBody>
      </p:sp>
    </p:spTree>
    <p:extLst>
      <p:ext uri="{BB962C8B-B14F-4D97-AF65-F5344CB8AC3E}">
        <p14:creationId xmlns:p14="http://schemas.microsoft.com/office/powerpoint/2010/main" val="9151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F5A827F-C0E7-42B6-BFB7-DC78E0091F4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5465B8A-4AD7-452A-AECD-296EE1F3C98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BAC5488-9EA2-427C-9CC4-BA5B50C3A81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5DF5A4A-1BC1-4471-A6C1-66F2175F718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9E58E2B-0CE2-4EF8-B2DC-411803E6B7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3"/>
          <p:cNvSpPr>
            <a:spLocks noGrp="1"/>
          </p:cNvSpPr>
          <p:nvPr>
            <p:ph type="title"/>
          </p:nvPr>
        </p:nvSpPr>
        <p:spPr/>
        <p:txBody>
          <a:bodyPr/>
          <a:lstStyle/>
          <a:p>
            <a:r>
              <a:rPr lang="en-US" dirty="0"/>
              <a:t>  Any questions about DNV?</a:t>
            </a:r>
          </a:p>
        </p:txBody>
      </p:sp>
      <p:pic>
        <p:nvPicPr>
          <p:cNvPr id="20889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143428" y="1844898"/>
            <a:ext cx="2857143" cy="357142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48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4022522" cy="6858000"/>
            <a:chOff x="0" y="0"/>
            <a:chExt cx="4022522" cy="685800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58469"/>
            <a:stretch/>
          </p:blipFill>
          <p:spPr>
            <a:xfrm>
              <a:off x="0" y="0"/>
              <a:ext cx="3761874" cy="6858000"/>
            </a:xfrm>
            <a:prstGeom prst="rect">
              <a:avLst/>
            </a:prstGeom>
          </p:spPr>
        </p:pic>
        <p:pic>
          <p:nvPicPr>
            <p:cNvPr id="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99791" y="7640"/>
              <a:ext cx="1322731" cy="685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Rectangle 2"/>
          <p:cNvSpPr>
            <a:spLocks noGrp="1" noChangeArrowheads="1"/>
          </p:cNvSpPr>
          <p:nvPr>
            <p:ph type="title"/>
          </p:nvPr>
        </p:nvSpPr>
        <p:spPr>
          <a:xfrm>
            <a:off x="4022521" y="241082"/>
            <a:ext cx="4869959" cy="670086"/>
          </a:xfrm>
        </p:spPr>
        <p:txBody>
          <a:bodyPr/>
          <a:lstStyle/>
          <a:p>
            <a:r>
              <a:rPr lang="en-GB" sz="2000" dirty="0"/>
              <a:t>NIAHO® Physical Environment </a:t>
            </a:r>
            <a:br>
              <a:rPr lang="en-GB" sz="2000" dirty="0"/>
            </a:br>
            <a:r>
              <a:rPr lang="en-GB" sz="2000" dirty="0"/>
              <a:t>(PE) Management Systems</a:t>
            </a:r>
          </a:p>
        </p:txBody>
      </p:sp>
      <p:sp>
        <p:nvSpPr>
          <p:cNvPr id="4" name="Content Placeholder 3"/>
          <p:cNvSpPr>
            <a:spLocks noGrp="1"/>
          </p:cNvSpPr>
          <p:nvPr>
            <p:ph idx="4294967295"/>
          </p:nvPr>
        </p:nvSpPr>
        <p:spPr>
          <a:xfrm>
            <a:off x="3563938" y="1196975"/>
            <a:ext cx="5580062" cy="4681538"/>
          </a:xfrm>
        </p:spPr>
        <p:txBody>
          <a:bodyPr/>
          <a:lstStyle/>
          <a:p>
            <a:endParaRPr lang="en-GB" sz="2000" dirty="0">
              <a:solidFill>
                <a:srgbClr val="00B050"/>
              </a:solidFill>
            </a:endParaRPr>
          </a:p>
          <a:p>
            <a:pPr>
              <a:buClr>
                <a:srgbClr val="0070C0"/>
              </a:buClr>
              <a:buFont typeface="Wingdings" panose="05000000000000000000" pitchFamily="2" charset="2"/>
              <a:buChar char="Ø"/>
            </a:pPr>
            <a:r>
              <a:rPr lang="en-GB" sz="1800" dirty="0">
                <a:solidFill>
                  <a:schemeClr val="bg2">
                    <a:lumMod val="50000"/>
                  </a:schemeClr>
                </a:solidFill>
              </a:rPr>
              <a:t>PE.1	Facility </a:t>
            </a:r>
          </a:p>
          <a:p>
            <a:pPr>
              <a:buClr>
                <a:srgbClr val="0070C0"/>
              </a:buClr>
              <a:buFont typeface="Wingdings" panose="05000000000000000000" pitchFamily="2" charset="2"/>
              <a:buChar char="Ø"/>
            </a:pPr>
            <a:r>
              <a:rPr lang="en-GB" sz="1800" dirty="0">
                <a:solidFill>
                  <a:schemeClr val="bg2">
                    <a:lumMod val="50000"/>
                  </a:schemeClr>
                </a:solidFill>
              </a:rPr>
              <a:t>PE.2	Life Safety Management System 	</a:t>
            </a:r>
          </a:p>
          <a:p>
            <a:pPr>
              <a:buClr>
                <a:srgbClr val="0070C0"/>
              </a:buClr>
              <a:buFont typeface="Wingdings" panose="05000000000000000000" pitchFamily="2" charset="2"/>
              <a:buChar char="Ø"/>
            </a:pPr>
            <a:r>
              <a:rPr lang="en-GB" sz="1800" dirty="0">
                <a:solidFill>
                  <a:schemeClr val="bg2">
                    <a:lumMod val="50000"/>
                  </a:schemeClr>
                </a:solidFill>
              </a:rPr>
              <a:t>PE.3	Safety Management System 	</a:t>
            </a:r>
          </a:p>
          <a:p>
            <a:pPr>
              <a:buClr>
                <a:srgbClr val="0070C0"/>
              </a:buClr>
              <a:buFont typeface="Wingdings" panose="05000000000000000000" pitchFamily="2" charset="2"/>
              <a:buChar char="Ø"/>
            </a:pPr>
            <a:r>
              <a:rPr lang="en-GB" sz="1800" dirty="0">
                <a:solidFill>
                  <a:schemeClr val="bg2">
                    <a:lumMod val="50000"/>
                  </a:schemeClr>
                </a:solidFill>
              </a:rPr>
              <a:t>PE.4	Security Management System 	</a:t>
            </a:r>
          </a:p>
          <a:p>
            <a:pPr>
              <a:buClr>
                <a:srgbClr val="0070C0"/>
              </a:buClr>
              <a:buFont typeface="Wingdings" panose="05000000000000000000" pitchFamily="2" charset="2"/>
              <a:buChar char="Ø"/>
            </a:pPr>
            <a:r>
              <a:rPr lang="en-GB" sz="1800" dirty="0">
                <a:solidFill>
                  <a:schemeClr val="bg2">
                    <a:lumMod val="50000"/>
                  </a:schemeClr>
                </a:solidFill>
              </a:rPr>
              <a:t>PE.5	Hazardous Material (Hazmat) Management System 	</a:t>
            </a:r>
          </a:p>
          <a:p>
            <a:pPr>
              <a:buClr>
                <a:srgbClr val="0070C0"/>
              </a:buClr>
              <a:buFont typeface="Wingdings" panose="05000000000000000000" pitchFamily="2" charset="2"/>
              <a:buChar char="Ø"/>
            </a:pPr>
            <a:r>
              <a:rPr lang="en-GB" sz="1800" dirty="0">
                <a:solidFill>
                  <a:schemeClr val="bg2">
                    <a:lumMod val="50000"/>
                  </a:schemeClr>
                </a:solidFill>
              </a:rPr>
              <a:t>PE.6 	Emergency Management System 	</a:t>
            </a:r>
          </a:p>
          <a:p>
            <a:pPr>
              <a:buClr>
                <a:srgbClr val="0070C0"/>
              </a:buClr>
              <a:buFont typeface="Wingdings" panose="05000000000000000000" pitchFamily="2" charset="2"/>
              <a:buChar char="Ø"/>
            </a:pPr>
            <a:r>
              <a:rPr lang="en-GB" sz="1800" b="1" dirty="0">
                <a:solidFill>
                  <a:schemeClr val="bg2">
                    <a:lumMod val="50000"/>
                  </a:schemeClr>
                </a:solidFill>
              </a:rPr>
              <a:t>PE.7	Medical Equipment Management System </a:t>
            </a:r>
          </a:p>
          <a:p>
            <a:pPr>
              <a:buClr>
                <a:srgbClr val="0070C0"/>
              </a:buClr>
              <a:buFont typeface="Wingdings" panose="05000000000000000000" pitchFamily="2" charset="2"/>
              <a:buChar char="Ø"/>
            </a:pPr>
            <a:r>
              <a:rPr lang="en-GB" sz="1800" dirty="0">
                <a:solidFill>
                  <a:schemeClr val="bg2">
                    <a:lumMod val="50000"/>
                  </a:schemeClr>
                </a:solidFill>
              </a:rPr>
              <a:t>PE.8	Utility Management System </a:t>
            </a:r>
            <a:r>
              <a:rPr lang="en-GB" dirty="0">
                <a:solidFill>
                  <a:srgbClr val="00B050"/>
                </a:solidFill>
              </a:rPr>
              <a:t>	</a:t>
            </a:r>
          </a:p>
          <a:p>
            <a:endParaRPr lang="en-GB" dirty="0"/>
          </a:p>
          <a:p>
            <a:endParaRPr lang="en-GB" dirty="0"/>
          </a:p>
        </p:txBody>
      </p:sp>
      <p:sp>
        <p:nvSpPr>
          <p:cNvPr id="14" name="Line 14"/>
          <p:cNvSpPr>
            <a:spLocks noChangeShapeType="1"/>
          </p:cNvSpPr>
          <p:nvPr/>
        </p:nvSpPr>
        <p:spPr bwMode="auto">
          <a:xfrm>
            <a:off x="3131840" y="1028700"/>
            <a:ext cx="4267200" cy="0"/>
          </a:xfrm>
          <a:prstGeom prst="line">
            <a:avLst/>
          </a:prstGeom>
          <a:noFill/>
          <a:ln w="6350">
            <a:solidFill>
              <a:srgbClr val="4E9200"/>
            </a:solidFill>
            <a:round/>
            <a:headEnd/>
            <a:tailEnd/>
          </a:ln>
          <a:extLst>
            <a:ext uri="{909E8E84-426E-40DD-AFC4-6F175D3DCCD1}">
              <a14:hiddenFill xmlns:a14="http://schemas.microsoft.com/office/drawing/2010/main">
                <a:noFill/>
              </a14:hiddenFill>
            </a:ext>
          </a:extLst>
        </p:spPr>
        <p:txBody>
          <a:bodyPr lIns="72000" tIns="46800" rIns="72000" bIns="46800"/>
          <a:lstStyle/>
          <a:p>
            <a:pPr fontAlgn="base">
              <a:spcBef>
                <a:spcPct val="0"/>
              </a:spcBef>
              <a:spcAft>
                <a:spcPct val="0"/>
              </a:spcAft>
            </a:pPr>
            <a:endParaRPr lang="en-GB" dirty="0">
              <a:solidFill>
                <a:srgbClr val="333333"/>
              </a:solidFill>
              <a:latin typeface="Arial" charset="0"/>
            </a:endParaRPr>
          </a:p>
        </p:txBody>
      </p:sp>
      <p:sp>
        <p:nvSpPr>
          <p:cNvPr id="15" name="Line 14"/>
          <p:cNvSpPr>
            <a:spLocks noChangeShapeType="1"/>
          </p:cNvSpPr>
          <p:nvPr/>
        </p:nvSpPr>
        <p:spPr bwMode="auto">
          <a:xfrm>
            <a:off x="3361156" y="6189367"/>
            <a:ext cx="4267200" cy="0"/>
          </a:xfrm>
          <a:prstGeom prst="line">
            <a:avLst/>
          </a:prstGeom>
          <a:noFill/>
          <a:ln w="6350">
            <a:solidFill>
              <a:srgbClr val="4E9200"/>
            </a:solidFill>
            <a:round/>
            <a:headEnd/>
            <a:tailEnd/>
          </a:ln>
          <a:extLst>
            <a:ext uri="{909E8E84-426E-40DD-AFC4-6F175D3DCCD1}">
              <a14:hiddenFill xmlns:a14="http://schemas.microsoft.com/office/drawing/2010/main">
                <a:noFill/>
              </a14:hiddenFill>
            </a:ext>
          </a:extLst>
        </p:spPr>
        <p:txBody>
          <a:bodyPr lIns="72000" tIns="46800" rIns="72000" bIns="46800"/>
          <a:lstStyle/>
          <a:p>
            <a:pPr fontAlgn="base">
              <a:spcBef>
                <a:spcPct val="0"/>
              </a:spcBef>
              <a:spcAft>
                <a:spcPct val="0"/>
              </a:spcAft>
            </a:pPr>
            <a:endParaRPr lang="en-GB" dirty="0">
              <a:solidFill>
                <a:srgbClr val="333333"/>
              </a:solidFill>
              <a:latin typeface="Arial" charset="0"/>
            </a:endParaRPr>
          </a:p>
        </p:txBody>
      </p:sp>
    </p:spTree>
    <p:extLst>
      <p:ext uri="{BB962C8B-B14F-4D97-AF65-F5344CB8AC3E}">
        <p14:creationId xmlns:p14="http://schemas.microsoft.com/office/powerpoint/2010/main" val="232948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B3B5-B1E4-4DA5-A22C-6A035CB799D0}"/>
              </a:ext>
            </a:extLst>
          </p:cNvPr>
          <p:cNvSpPr>
            <a:spLocks noGrp="1"/>
          </p:cNvSpPr>
          <p:nvPr>
            <p:ph type="title"/>
          </p:nvPr>
        </p:nvSpPr>
        <p:spPr/>
        <p:txBody>
          <a:bodyPr/>
          <a:lstStyle/>
          <a:p>
            <a:pPr algn="ctr"/>
            <a:r>
              <a:rPr lang="en-US" dirty="0"/>
              <a:t>CHOP B and A classes</a:t>
            </a:r>
          </a:p>
        </p:txBody>
      </p:sp>
      <p:sp>
        <p:nvSpPr>
          <p:cNvPr id="3" name="Slide Number Placeholder 2">
            <a:extLst>
              <a:ext uri="{FF2B5EF4-FFF2-40B4-BE49-F238E27FC236}">
                <a16:creationId xmlns:a16="http://schemas.microsoft.com/office/drawing/2014/main" id="{ECE6288E-5DFE-4884-B687-F7C00A0D8221}"/>
              </a:ext>
            </a:extLst>
          </p:cNvPr>
          <p:cNvSpPr>
            <a:spLocks noGrp="1"/>
          </p:cNvSpPr>
          <p:nvPr>
            <p:ph type="sldNum" sz="quarter" idx="12"/>
          </p:nvPr>
        </p:nvSpPr>
        <p:spPr/>
        <p:txBody>
          <a:bodyPr/>
          <a:lstStyle/>
          <a:p>
            <a:fld id="{5BA07366-CB75-4AA8-9E5B-928B849F427C}" type="slidenum">
              <a:rPr lang="en-GB" smtClean="0"/>
              <a:t>4</a:t>
            </a:fld>
            <a:endParaRPr lang="en-GB" dirty="0"/>
          </a:p>
        </p:txBody>
      </p:sp>
      <p:sp>
        <p:nvSpPr>
          <p:cNvPr id="4" name="TextBox 3">
            <a:extLst>
              <a:ext uri="{FF2B5EF4-FFF2-40B4-BE49-F238E27FC236}">
                <a16:creationId xmlns:a16="http://schemas.microsoft.com/office/drawing/2014/main" id="{D41F14B8-0E7D-43FF-98FD-5C061C6A6C36}"/>
              </a:ext>
            </a:extLst>
          </p:cNvPr>
          <p:cNvSpPr txBox="1"/>
          <p:nvPr/>
        </p:nvSpPr>
        <p:spPr>
          <a:xfrm>
            <a:off x="609600" y="1447800"/>
            <a:ext cx="7772400" cy="3447739"/>
          </a:xfrm>
          <a:prstGeom prst="rect">
            <a:avLst/>
          </a:prstGeom>
          <a:noFill/>
        </p:spPr>
        <p:txBody>
          <a:bodyPr wrap="square" lIns="0" tIns="0" rIns="0" bIns="0" rtlCol="0">
            <a:spAutoFit/>
          </a:bodyPr>
          <a:lstStyle/>
          <a:p>
            <a:pPr>
              <a:lnSpc>
                <a:spcPct val="113000"/>
              </a:lnSpc>
              <a:spcBef>
                <a:spcPts val="600"/>
              </a:spcBef>
            </a:pPr>
            <a:r>
              <a:rPr lang="en-US" sz="1600" dirty="0">
                <a:solidFill>
                  <a:srgbClr val="333333"/>
                </a:solidFill>
              </a:rPr>
              <a:t>What Does CHOP stand for?</a:t>
            </a:r>
          </a:p>
          <a:p>
            <a:pPr>
              <a:lnSpc>
                <a:spcPct val="113000"/>
              </a:lnSpc>
              <a:spcBef>
                <a:spcPts val="600"/>
              </a:spcBef>
            </a:pPr>
            <a:r>
              <a:rPr lang="en-US" sz="1600" dirty="0">
                <a:solidFill>
                  <a:srgbClr val="333333"/>
                </a:solidFill>
              </a:rPr>
              <a:t>How long are the classes?</a:t>
            </a:r>
          </a:p>
          <a:p>
            <a:pPr>
              <a:lnSpc>
                <a:spcPct val="113000"/>
              </a:lnSpc>
              <a:spcBef>
                <a:spcPts val="600"/>
              </a:spcBef>
            </a:pPr>
            <a:r>
              <a:rPr lang="en-US" sz="1600" dirty="0">
                <a:solidFill>
                  <a:srgbClr val="333333"/>
                </a:solidFill>
              </a:rPr>
              <a:t>What do they cost?</a:t>
            </a:r>
          </a:p>
          <a:p>
            <a:pPr>
              <a:lnSpc>
                <a:spcPct val="113000"/>
              </a:lnSpc>
              <a:spcBef>
                <a:spcPts val="600"/>
              </a:spcBef>
            </a:pPr>
            <a:r>
              <a:rPr lang="en-US" sz="1600" dirty="0">
                <a:solidFill>
                  <a:srgbClr val="333333"/>
                </a:solidFill>
              </a:rPr>
              <a:t>Do we get CEU’s for them?</a:t>
            </a:r>
          </a:p>
          <a:p>
            <a:pPr>
              <a:lnSpc>
                <a:spcPct val="113000"/>
              </a:lnSpc>
              <a:spcBef>
                <a:spcPts val="600"/>
              </a:spcBef>
            </a:pPr>
            <a:r>
              <a:rPr lang="en-US" sz="1600" dirty="0">
                <a:solidFill>
                  <a:srgbClr val="333333"/>
                </a:solidFill>
              </a:rPr>
              <a:t>What will we learn?</a:t>
            </a:r>
          </a:p>
          <a:p>
            <a:pPr>
              <a:lnSpc>
                <a:spcPct val="113000"/>
              </a:lnSpc>
              <a:spcBef>
                <a:spcPts val="600"/>
              </a:spcBef>
            </a:pPr>
            <a:r>
              <a:rPr lang="en-US" sz="1600" dirty="0">
                <a:solidFill>
                  <a:srgbClr val="333333"/>
                </a:solidFill>
              </a:rPr>
              <a:t>Benefits from the CHOP Classes</a:t>
            </a:r>
          </a:p>
          <a:p>
            <a:pPr>
              <a:lnSpc>
                <a:spcPct val="113000"/>
              </a:lnSpc>
              <a:spcBef>
                <a:spcPts val="600"/>
              </a:spcBef>
            </a:pPr>
            <a:r>
              <a:rPr lang="en-US" sz="1600" dirty="0">
                <a:solidFill>
                  <a:srgbClr val="333333"/>
                </a:solidFill>
              </a:rPr>
              <a:t>Who can take these classes?</a:t>
            </a:r>
          </a:p>
          <a:p>
            <a:pPr>
              <a:lnSpc>
                <a:spcPct val="113000"/>
              </a:lnSpc>
              <a:spcBef>
                <a:spcPts val="600"/>
              </a:spcBef>
            </a:pPr>
            <a:r>
              <a:rPr lang="en-US" sz="1600" dirty="0">
                <a:solidFill>
                  <a:srgbClr val="333333"/>
                </a:solidFill>
              </a:rPr>
              <a:t>Where can we take these classes?</a:t>
            </a:r>
          </a:p>
          <a:p>
            <a:pPr>
              <a:lnSpc>
                <a:spcPct val="113000"/>
              </a:lnSpc>
              <a:spcBef>
                <a:spcPts val="600"/>
              </a:spcBef>
            </a:pPr>
            <a:r>
              <a:rPr lang="en-US" sz="1600" dirty="0">
                <a:solidFill>
                  <a:srgbClr val="333333"/>
                </a:solidFill>
              </a:rPr>
              <a:t>Is there a test?</a:t>
            </a:r>
          </a:p>
          <a:p>
            <a:pPr>
              <a:lnSpc>
                <a:spcPct val="113000"/>
              </a:lnSpc>
              <a:spcBef>
                <a:spcPts val="600"/>
              </a:spcBef>
            </a:pPr>
            <a:r>
              <a:rPr lang="en-US" sz="1600" dirty="0">
                <a:solidFill>
                  <a:srgbClr val="333333"/>
                </a:solidFill>
              </a:rPr>
              <a:t>Do we have to take </a:t>
            </a:r>
            <a:r>
              <a:rPr lang="en-US" sz="1600">
                <a:solidFill>
                  <a:srgbClr val="333333"/>
                </a:solidFill>
              </a:rPr>
              <a:t>the test?</a:t>
            </a:r>
            <a:endParaRPr lang="en-US" sz="1600" dirty="0">
              <a:solidFill>
                <a:srgbClr val="333333"/>
              </a:solidFill>
            </a:endParaRPr>
          </a:p>
        </p:txBody>
      </p:sp>
    </p:spTree>
    <p:extLst>
      <p:ext uri="{BB962C8B-B14F-4D97-AF65-F5344CB8AC3E}">
        <p14:creationId xmlns:p14="http://schemas.microsoft.com/office/powerpoint/2010/main" val="92424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5488" y="4857750"/>
            <a:ext cx="7426325" cy="49530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lnSpc>
                <a:spcPct val="100000"/>
              </a:lnSpc>
              <a:defRPr/>
            </a:pPr>
            <a:endParaRPr lang="en-GB" sz="2000" dirty="0">
              <a:solidFill>
                <a:srgbClr val="FFFFFF"/>
              </a:solidFill>
              <a:latin typeface="Calibri" pitchFamily="34" charset="0"/>
              <a:ea typeface="ＭＳ Ｐゴシック" pitchFamily="34" charset="-128"/>
            </a:endParaRPr>
          </a:p>
        </p:txBody>
      </p:sp>
      <p:sp>
        <p:nvSpPr>
          <p:cNvPr id="26" name="Rectangle 25"/>
          <p:cNvSpPr/>
          <p:nvPr/>
        </p:nvSpPr>
        <p:spPr>
          <a:xfrm>
            <a:off x="723900" y="3868738"/>
            <a:ext cx="7419975" cy="49530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lnSpc>
                <a:spcPct val="100000"/>
              </a:lnSpc>
              <a:defRPr/>
            </a:pPr>
            <a:endParaRPr lang="en-GB" sz="2000" dirty="0">
              <a:solidFill>
                <a:srgbClr val="01B5F0"/>
              </a:solidFill>
              <a:latin typeface="Calibri" pitchFamily="34" charset="0"/>
              <a:ea typeface="ＭＳ Ｐゴシック" pitchFamily="34" charset="-128"/>
            </a:endParaRPr>
          </a:p>
        </p:txBody>
      </p:sp>
      <p:sp>
        <p:nvSpPr>
          <p:cNvPr id="25" name="Rectangle 24"/>
          <p:cNvSpPr/>
          <p:nvPr/>
        </p:nvSpPr>
        <p:spPr>
          <a:xfrm>
            <a:off x="723900" y="2705100"/>
            <a:ext cx="7427913" cy="5588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lnSpc>
                <a:spcPct val="100000"/>
              </a:lnSpc>
              <a:defRPr/>
            </a:pPr>
            <a:r>
              <a:rPr lang="en-GB" sz="2000" dirty="0">
                <a:solidFill>
                  <a:schemeClr val="bg1"/>
                </a:solidFill>
                <a:latin typeface="Calibri" pitchFamily="34" charset="0"/>
                <a:ea typeface="ＭＳ Ｐゴシック" pitchFamily="34" charset="-128"/>
              </a:rPr>
              <a:t>                       </a:t>
            </a:r>
          </a:p>
        </p:txBody>
      </p:sp>
      <p:sp>
        <p:nvSpPr>
          <p:cNvPr id="9225" name="Rectangle 4"/>
          <p:cNvSpPr>
            <a:spLocks noChangeArrowheads="1"/>
          </p:cNvSpPr>
          <p:nvPr/>
        </p:nvSpPr>
        <p:spPr bwMode="auto">
          <a:xfrm>
            <a:off x="4643438" y="3489325"/>
            <a:ext cx="32543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81000" indent="-381000" defTabSz="457200">
              <a:lnSpc>
                <a:spcPct val="90000"/>
              </a:lnSpc>
            </a:pPr>
            <a:r>
              <a:rPr lang="en-GB" sz="1600" dirty="0">
                <a:solidFill>
                  <a:schemeClr val="tx1"/>
                </a:solidFill>
                <a:latin typeface="Frutiger LT Std 45 Light" charset="0"/>
                <a:ea typeface="ＭＳ Ｐゴシック" pitchFamily="34" charset="-128"/>
              </a:rPr>
              <a:t>More value, lower $</a:t>
            </a:r>
          </a:p>
        </p:txBody>
      </p:sp>
      <p:sp>
        <p:nvSpPr>
          <p:cNvPr id="9226" name="Rectangle 8"/>
          <p:cNvSpPr>
            <a:spLocks noChangeArrowheads="1"/>
          </p:cNvSpPr>
          <p:nvPr/>
        </p:nvSpPr>
        <p:spPr bwMode="auto">
          <a:xfrm>
            <a:off x="0" y="3827463"/>
            <a:ext cx="43989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90000"/>
              </a:lnSpc>
            </a:pPr>
            <a:r>
              <a:rPr lang="en-GB" sz="1600" dirty="0">
                <a:solidFill>
                  <a:schemeClr val="bg1"/>
                </a:solidFill>
                <a:latin typeface="Frutiger LT Std 45 Light" charset="0"/>
                <a:ea typeface="ＭＳ Ｐゴシック" pitchFamily="34" charset="-128"/>
              </a:rPr>
              <a:t>Focus on sequence and interactions of processes throughout the hospital</a:t>
            </a:r>
          </a:p>
        </p:txBody>
      </p:sp>
      <p:sp>
        <p:nvSpPr>
          <p:cNvPr id="9227" name="Rectangle 9"/>
          <p:cNvSpPr>
            <a:spLocks noChangeArrowheads="1"/>
          </p:cNvSpPr>
          <p:nvPr/>
        </p:nvSpPr>
        <p:spPr bwMode="auto">
          <a:xfrm>
            <a:off x="715963" y="3287713"/>
            <a:ext cx="3635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100000"/>
              </a:lnSpc>
            </a:pPr>
            <a:r>
              <a:rPr lang="en-GB" sz="1600" dirty="0">
                <a:solidFill>
                  <a:schemeClr val="tx1"/>
                </a:solidFill>
                <a:latin typeface="Frutiger LT Std 45 Light" charset="0"/>
                <a:ea typeface="ＭＳ Ｐゴシック" pitchFamily="34" charset="-128"/>
              </a:rPr>
              <a:t>ISO 9001 Gradual Introduction                     @ no additional staff</a:t>
            </a:r>
            <a:endParaRPr lang="en-GB" sz="1600" dirty="0">
              <a:solidFill>
                <a:schemeClr val="tx1"/>
              </a:solidFill>
              <a:latin typeface="Calibri" pitchFamily="34" charset="0"/>
              <a:ea typeface="ＭＳ Ｐゴシック" pitchFamily="34" charset="-128"/>
            </a:endParaRPr>
          </a:p>
        </p:txBody>
      </p:sp>
      <p:sp>
        <p:nvSpPr>
          <p:cNvPr id="9228" name="Rectangle 10"/>
          <p:cNvSpPr>
            <a:spLocks noChangeArrowheads="1"/>
          </p:cNvSpPr>
          <p:nvPr/>
        </p:nvSpPr>
        <p:spPr bwMode="auto">
          <a:xfrm>
            <a:off x="715963" y="4418013"/>
            <a:ext cx="3683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81000" indent="-381000" algn="r" defTabSz="457200">
              <a:lnSpc>
                <a:spcPct val="90000"/>
              </a:lnSpc>
            </a:pPr>
            <a:r>
              <a:rPr lang="en-GB" sz="1600" dirty="0">
                <a:solidFill>
                  <a:schemeClr val="tx1"/>
                </a:solidFill>
                <a:latin typeface="Frutiger LT Std 45 Light" charset="0"/>
                <a:ea typeface="ＭＳ Ｐゴシック" pitchFamily="34" charset="-128"/>
              </a:rPr>
              <a:t>Demeanor of the survey team</a:t>
            </a:r>
          </a:p>
        </p:txBody>
      </p:sp>
      <p:sp>
        <p:nvSpPr>
          <p:cNvPr id="9229" name="Rectangle 11"/>
          <p:cNvSpPr>
            <a:spLocks noChangeArrowheads="1"/>
          </p:cNvSpPr>
          <p:nvPr/>
        </p:nvSpPr>
        <p:spPr bwMode="auto">
          <a:xfrm>
            <a:off x="371475" y="4932363"/>
            <a:ext cx="403701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81000" indent="-381000" algn="r" defTabSz="457200">
              <a:lnSpc>
                <a:spcPct val="90000"/>
              </a:lnSpc>
            </a:pPr>
            <a:r>
              <a:rPr lang="en-GB" sz="1600" b="1" dirty="0">
                <a:solidFill>
                  <a:schemeClr val="bg1"/>
                </a:solidFill>
                <a:latin typeface="Frutiger LT Std 45 Light" charset="0"/>
                <a:ea typeface="ＭＳ Ｐゴシック" pitchFamily="34" charset="-128"/>
              </a:rPr>
              <a:t>No survey findings “tipping” point </a:t>
            </a:r>
          </a:p>
        </p:txBody>
      </p:sp>
      <p:sp>
        <p:nvSpPr>
          <p:cNvPr id="9230" name="TextBox 30"/>
          <p:cNvSpPr txBox="1">
            <a:spLocks noChangeArrowheads="1"/>
          </p:cNvSpPr>
          <p:nvPr/>
        </p:nvSpPr>
        <p:spPr bwMode="auto">
          <a:xfrm>
            <a:off x="4672013" y="2744788"/>
            <a:ext cx="2068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rgbClr val="0434B1"/>
                </a:solidFill>
                <a:latin typeface="Times New Roman" pitchFamily="18" charset="0"/>
              </a:defRPr>
            </a:lvl1pPr>
            <a:lvl2pPr marL="742950" indent="-285750" defTabSz="457200" eaLnBrk="0" hangingPunct="0">
              <a:defRPr sz="3200">
                <a:solidFill>
                  <a:srgbClr val="0434B1"/>
                </a:solidFill>
                <a:latin typeface="Times New Roman" pitchFamily="18" charset="0"/>
              </a:defRPr>
            </a:lvl2pPr>
            <a:lvl3pPr marL="1143000" indent="-228600" defTabSz="457200" eaLnBrk="0" hangingPunct="0">
              <a:defRPr sz="3200">
                <a:solidFill>
                  <a:srgbClr val="0434B1"/>
                </a:solidFill>
                <a:latin typeface="Times New Roman" pitchFamily="18" charset="0"/>
              </a:defRPr>
            </a:lvl3pPr>
            <a:lvl4pPr marL="1600200" indent="-228600" defTabSz="457200" eaLnBrk="0" hangingPunct="0">
              <a:defRPr sz="3200">
                <a:solidFill>
                  <a:srgbClr val="0434B1"/>
                </a:solidFill>
                <a:latin typeface="Times New Roman" pitchFamily="18" charset="0"/>
              </a:defRPr>
            </a:lvl4pPr>
            <a:lvl5pPr marL="2057400" indent="-228600" defTabSz="457200" eaLnBrk="0" hangingPunct="0">
              <a:defRPr sz="3200">
                <a:solidFill>
                  <a:srgbClr val="0434B1"/>
                </a:solidFill>
                <a:latin typeface="Times New Roman" pitchFamily="18" charset="0"/>
              </a:defRPr>
            </a:lvl5pPr>
            <a:lvl6pPr marL="2514600" indent="-228600" defTabSz="457200" eaLnBrk="0" fontAlgn="base" hangingPunct="0">
              <a:lnSpc>
                <a:spcPct val="85000"/>
              </a:lnSpc>
              <a:spcBef>
                <a:spcPct val="0"/>
              </a:spcBef>
              <a:spcAft>
                <a:spcPct val="0"/>
              </a:spcAft>
              <a:defRPr sz="3200">
                <a:solidFill>
                  <a:srgbClr val="0434B1"/>
                </a:solidFill>
                <a:latin typeface="Times New Roman" pitchFamily="18" charset="0"/>
              </a:defRPr>
            </a:lvl6pPr>
            <a:lvl7pPr marL="2971800" indent="-228600" defTabSz="457200" eaLnBrk="0" fontAlgn="base" hangingPunct="0">
              <a:lnSpc>
                <a:spcPct val="85000"/>
              </a:lnSpc>
              <a:spcBef>
                <a:spcPct val="0"/>
              </a:spcBef>
              <a:spcAft>
                <a:spcPct val="0"/>
              </a:spcAft>
              <a:defRPr sz="3200">
                <a:solidFill>
                  <a:srgbClr val="0434B1"/>
                </a:solidFill>
                <a:latin typeface="Times New Roman" pitchFamily="18" charset="0"/>
              </a:defRPr>
            </a:lvl7pPr>
            <a:lvl8pPr marL="3429000" indent="-228600" defTabSz="457200" eaLnBrk="0" fontAlgn="base" hangingPunct="0">
              <a:lnSpc>
                <a:spcPct val="85000"/>
              </a:lnSpc>
              <a:spcBef>
                <a:spcPct val="0"/>
              </a:spcBef>
              <a:spcAft>
                <a:spcPct val="0"/>
              </a:spcAft>
              <a:defRPr sz="3200">
                <a:solidFill>
                  <a:srgbClr val="0434B1"/>
                </a:solidFill>
                <a:latin typeface="Times New Roman" pitchFamily="18" charset="0"/>
              </a:defRPr>
            </a:lvl8pPr>
            <a:lvl9pPr marL="3886200" indent="-228600" defTabSz="457200" eaLnBrk="0" fontAlgn="base" hangingPunct="0">
              <a:lnSpc>
                <a:spcPct val="85000"/>
              </a:lnSpc>
              <a:spcBef>
                <a:spcPct val="0"/>
              </a:spcBef>
              <a:spcAft>
                <a:spcPct val="0"/>
              </a:spcAft>
              <a:defRPr sz="3200">
                <a:solidFill>
                  <a:srgbClr val="0434B1"/>
                </a:solidFill>
                <a:latin typeface="Times New Roman" pitchFamily="18" charset="0"/>
              </a:defRPr>
            </a:lvl9pPr>
          </a:lstStyle>
          <a:p>
            <a:pPr eaLnBrk="1" hangingPunct="1">
              <a:lnSpc>
                <a:spcPct val="100000"/>
              </a:lnSpc>
            </a:pPr>
            <a:r>
              <a:rPr lang="en-GB" sz="1600" b="1" dirty="0">
                <a:solidFill>
                  <a:schemeClr val="bg1"/>
                </a:solidFill>
                <a:latin typeface="Frutiger LT Std 45 Light" charset="0"/>
                <a:ea typeface="ＭＳ Ｐゴシック" pitchFamily="34" charset="-128"/>
              </a:rPr>
              <a:t>Constant readiness</a:t>
            </a:r>
          </a:p>
        </p:txBody>
      </p:sp>
      <p:sp>
        <p:nvSpPr>
          <p:cNvPr id="9231" name="TextBox 31"/>
          <p:cNvSpPr txBox="1">
            <a:spLocks noChangeArrowheads="1"/>
          </p:cNvSpPr>
          <p:nvPr/>
        </p:nvSpPr>
        <p:spPr bwMode="auto">
          <a:xfrm>
            <a:off x="4643438" y="4418013"/>
            <a:ext cx="29257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rgbClr val="0434B1"/>
                </a:solidFill>
                <a:latin typeface="Times New Roman" pitchFamily="18" charset="0"/>
              </a:defRPr>
            </a:lvl1pPr>
            <a:lvl2pPr marL="742950" indent="-285750" defTabSz="457200" eaLnBrk="0" hangingPunct="0">
              <a:defRPr sz="3200">
                <a:solidFill>
                  <a:srgbClr val="0434B1"/>
                </a:solidFill>
                <a:latin typeface="Times New Roman" pitchFamily="18" charset="0"/>
              </a:defRPr>
            </a:lvl2pPr>
            <a:lvl3pPr marL="1143000" indent="-228600" defTabSz="457200" eaLnBrk="0" hangingPunct="0">
              <a:defRPr sz="3200">
                <a:solidFill>
                  <a:srgbClr val="0434B1"/>
                </a:solidFill>
                <a:latin typeface="Times New Roman" pitchFamily="18" charset="0"/>
              </a:defRPr>
            </a:lvl3pPr>
            <a:lvl4pPr marL="1600200" indent="-228600" defTabSz="457200" eaLnBrk="0" hangingPunct="0">
              <a:defRPr sz="3200">
                <a:solidFill>
                  <a:srgbClr val="0434B1"/>
                </a:solidFill>
                <a:latin typeface="Times New Roman" pitchFamily="18" charset="0"/>
              </a:defRPr>
            </a:lvl4pPr>
            <a:lvl5pPr marL="2057400" indent="-228600" defTabSz="457200" eaLnBrk="0" hangingPunct="0">
              <a:defRPr sz="3200">
                <a:solidFill>
                  <a:srgbClr val="0434B1"/>
                </a:solidFill>
                <a:latin typeface="Times New Roman" pitchFamily="18" charset="0"/>
              </a:defRPr>
            </a:lvl5pPr>
            <a:lvl6pPr marL="2514600" indent="-228600" defTabSz="457200" eaLnBrk="0" fontAlgn="base" hangingPunct="0">
              <a:lnSpc>
                <a:spcPct val="85000"/>
              </a:lnSpc>
              <a:spcBef>
                <a:spcPct val="0"/>
              </a:spcBef>
              <a:spcAft>
                <a:spcPct val="0"/>
              </a:spcAft>
              <a:defRPr sz="3200">
                <a:solidFill>
                  <a:srgbClr val="0434B1"/>
                </a:solidFill>
                <a:latin typeface="Times New Roman" pitchFamily="18" charset="0"/>
              </a:defRPr>
            </a:lvl6pPr>
            <a:lvl7pPr marL="2971800" indent="-228600" defTabSz="457200" eaLnBrk="0" fontAlgn="base" hangingPunct="0">
              <a:lnSpc>
                <a:spcPct val="85000"/>
              </a:lnSpc>
              <a:spcBef>
                <a:spcPct val="0"/>
              </a:spcBef>
              <a:spcAft>
                <a:spcPct val="0"/>
              </a:spcAft>
              <a:defRPr sz="3200">
                <a:solidFill>
                  <a:srgbClr val="0434B1"/>
                </a:solidFill>
                <a:latin typeface="Times New Roman" pitchFamily="18" charset="0"/>
              </a:defRPr>
            </a:lvl7pPr>
            <a:lvl8pPr marL="3429000" indent="-228600" defTabSz="457200" eaLnBrk="0" fontAlgn="base" hangingPunct="0">
              <a:lnSpc>
                <a:spcPct val="85000"/>
              </a:lnSpc>
              <a:spcBef>
                <a:spcPct val="0"/>
              </a:spcBef>
              <a:spcAft>
                <a:spcPct val="0"/>
              </a:spcAft>
              <a:defRPr sz="3200">
                <a:solidFill>
                  <a:srgbClr val="0434B1"/>
                </a:solidFill>
                <a:latin typeface="Times New Roman" pitchFamily="18" charset="0"/>
              </a:defRPr>
            </a:lvl8pPr>
            <a:lvl9pPr marL="3886200" indent="-228600" defTabSz="457200" eaLnBrk="0" fontAlgn="base" hangingPunct="0">
              <a:lnSpc>
                <a:spcPct val="85000"/>
              </a:lnSpc>
              <a:spcBef>
                <a:spcPct val="0"/>
              </a:spcBef>
              <a:spcAft>
                <a:spcPct val="0"/>
              </a:spcAft>
              <a:defRPr sz="3200">
                <a:solidFill>
                  <a:srgbClr val="0434B1"/>
                </a:solidFill>
                <a:latin typeface="Times New Roman" pitchFamily="18" charset="0"/>
              </a:defRPr>
            </a:lvl9pPr>
          </a:lstStyle>
          <a:p>
            <a:pPr eaLnBrk="1" hangingPunct="1">
              <a:lnSpc>
                <a:spcPct val="100000"/>
              </a:lnSpc>
            </a:pPr>
            <a:r>
              <a:rPr lang="en-GB" sz="1600" dirty="0">
                <a:solidFill>
                  <a:schemeClr val="tx1"/>
                </a:solidFill>
                <a:latin typeface="Frutiger LT Std 45 Light" charset="0"/>
                <a:ea typeface="ＭＳ Ｐゴシック" pitchFamily="34" charset="-128"/>
              </a:rPr>
              <a:t>Collaboration, sharing of ideas</a:t>
            </a:r>
          </a:p>
        </p:txBody>
      </p:sp>
      <p:cxnSp>
        <p:nvCxnSpPr>
          <p:cNvPr id="9232" name="Straight Connector 33"/>
          <p:cNvCxnSpPr>
            <a:cxnSpLocks noChangeShapeType="1"/>
          </p:cNvCxnSpPr>
          <p:nvPr/>
        </p:nvCxnSpPr>
        <p:spPr bwMode="auto">
          <a:xfrm rot="5400000">
            <a:off x="2686050" y="3895726"/>
            <a:ext cx="3730625" cy="0"/>
          </a:xfrm>
          <a:prstGeom prst="line">
            <a:avLst/>
          </a:prstGeom>
          <a:noFill/>
          <a:ln w="25400">
            <a:solidFill>
              <a:srgbClr val="00CCFF">
                <a:alpha val="54117"/>
              </a:srgbClr>
            </a:solidFill>
            <a:round/>
            <a:headEnd/>
            <a:tailEnd/>
          </a:ln>
          <a:extLst>
            <a:ext uri="{909E8E84-426E-40DD-AFC4-6F175D3DCCD1}">
              <a14:hiddenFill xmlns:a14="http://schemas.microsoft.com/office/drawing/2010/main">
                <a:noFill/>
              </a14:hiddenFill>
            </a:ext>
          </a:extLst>
        </p:spPr>
      </p:cxnSp>
      <p:sp>
        <p:nvSpPr>
          <p:cNvPr id="9233" name="TextBox 43"/>
          <p:cNvSpPr txBox="1">
            <a:spLocks noChangeArrowheads="1"/>
          </p:cNvSpPr>
          <p:nvPr/>
        </p:nvSpPr>
        <p:spPr bwMode="auto">
          <a:xfrm>
            <a:off x="1581150" y="1630363"/>
            <a:ext cx="2500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rgbClr val="0434B1"/>
                </a:solidFill>
                <a:latin typeface="Times New Roman" pitchFamily="18" charset="0"/>
              </a:defRPr>
            </a:lvl1pPr>
            <a:lvl2pPr marL="742950" indent="-285750" defTabSz="457200" eaLnBrk="0" hangingPunct="0">
              <a:defRPr sz="3200">
                <a:solidFill>
                  <a:srgbClr val="0434B1"/>
                </a:solidFill>
                <a:latin typeface="Times New Roman" pitchFamily="18" charset="0"/>
              </a:defRPr>
            </a:lvl2pPr>
            <a:lvl3pPr marL="1143000" indent="-228600" defTabSz="457200" eaLnBrk="0" hangingPunct="0">
              <a:defRPr sz="3200">
                <a:solidFill>
                  <a:srgbClr val="0434B1"/>
                </a:solidFill>
                <a:latin typeface="Times New Roman" pitchFamily="18" charset="0"/>
              </a:defRPr>
            </a:lvl3pPr>
            <a:lvl4pPr marL="1600200" indent="-228600" defTabSz="457200" eaLnBrk="0" hangingPunct="0">
              <a:defRPr sz="3200">
                <a:solidFill>
                  <a:srgbClr val="0434B1"/>
                </a:solidFill>
                <a:latin typeface="Times New Roman" pitchFamily="18" charset="0"/>
              </a:defRPr>
            </a:lvl4pPr>
            <a:lvl5pPr marL="2057400" indent="-228600" defTabSz="457200" eaLnBrk="0" hangingPunct="0">
              <a:defRPr sz="3200">
                <a:solidFill>
                  <a:srgbClr val="0434B1"/>
                </a:solidFill>
                <a:latin typeface="Times New Roman" pitchFamily="18" charset="0"/>
              </a:defRPr>
            </a:lvl5pPr>
            <a:lvl6pPr marL="2514600" indent="-228600" defTabSz="457200" eaLnBrk="0" fontAlgn="base" hangingPunct="0">
              <a:lnSpc>
                <a:spcPct val="85000"/>
              </a:lnSpc>
              <a:spcBef>
                <a:spcPct val="0"/>
              </a:spcBef>
              <a:spcAft>
                <a:spcPct val="0"/>
              </a:spcAft>
              <a:defRPr sz="3200">
                <a:solidFill>
                  <a:srgbClr val="0434B1"/>
                </a:solidFill>
                <a:latin typeface="Times New Roman" pitchFamily="18" charset="0"/>
              </a:defRPr>
            </a:lvl6pPr>
            <a:lvl7pPr marL="2971800" indent="-228600" defTabSz="457200" eaLnBrk="0" fontAlgn="base" hangingPunct="0">
              <a:lnSpc>
                <a:spcPct val="85000"/>
              </a:lnSpc>
              <a:spcBef>
                <a:spcPct val="0"/>
              </a:spcBef>
              <a:spcAft>
                <a:spcPct val="0"/>
              </a:spcAft>
              <a:defRPr sz="3200">
                <a:solidFill>
                  <a:srgbClr val="0434B1"/>
                </a:solidFill>
                <a:latin typeface="Times New Roman" pitchFamily="18" charset="0"/>
              </a:defRPr>
            </a:lvl7pPr>
            <a:lvl8pPr marL="3429000" indent="-228600" defTabSz="457200" eaLnBrk="0" fontAlgn="base" hangingPunct="0">
              <a:lnSpc>
                <a:spcPct val="85000"/>
              </a:lnSpc>
              <a:spcBef>
                <a:spcPct val="0"/>
              </a:spcBef>
              <a:spcAft>
                <a:spcPct val="0"/>
              </a:spcAft>
              <a:defRPr sz="3200">
                <a:solidFill>
                  <a:srgbClr val="0434B1"/>
                </a:solidFill>
                <a:latin typeface="Times New Roman" pitchFamily="18" charset="0"/>
              </a:defRPr>
            </a:lvl8pPr>
            <a:lvl9pPr marL="3886200" indent="-228600" defTabSz="457200" eaLnBrk="0" fontAlgn="base" hangingPunct="0">
              <a:lnSpc>
                <a:spcPct val="85000"/>
              </a:lnSpc>
              <a:spcBef>
                <a:spcPct val="0"/>
              </a:spcBef>
              <a:spcAft>
                <a:spcPct val="0"/>
              </a:spcAft>
              <a:defRPr sz="3200">
                <a:solidFill>
                  <a:srgbClr val="0434B1"/>
                </a:solidFill>
                <a:latin typeface="Times New Roman" pitchFamily="18" charset="0"/>
              </a:defRPr>
            </a:lvl9pPr>
          </a:lstStyle>
          <a:p>
            <a:pPr eaLnBrk="1" hangingPunct="1">
              <a:lnSpc>
                <a:spcPct val="100000"/>
              </a:lnSpc>
            </a:pPr>
            <a:r>
              <a:rPr lang="en-GB" sz="2000" b="1" dirty="0">
                <a:solidFill>
                  <a:schemeClr val="tx1"/>
                </a:solidFill>
                <a:latin typeface="Frutiger LT Std 45 Light" charset="0"/>
                <a:ea typeface="ＭＳ Ｐゴシック" pitchFamily="34" charset="-128"/>
              </a:rPr>
              <a:t>Feature of NIAHO</a:t>
            </a:r>
            <a:r>
              <a:rPr lang="en-GB" sz="2000" b="1" dirty="0">
                <a:solidFill>
                  <a:schemeClr val="tx1"/>
                </a:solidFill>
                <a:latin typeface="Frutiger LT Std 45 Light" charset="0"/>
                <a:ea typeface="ＭＳ Ｐゴシック" pitchFamily="34" charset="-128"/>
                <a:sym typeface="Symbol" pitchFamily="18" charset="2"/>
              </a:rPr>
              <a:t></a:t>
            </a:r>
          </a:p>
        </p:txBody>
      </p:sp>
      <p:sp>
        <p:nvSpPr>
          <p:cNvPr id="9234" name="TextBox 44"/>
          <p:cNvSpPr txBox="1">
            <a:spLocks noChangeArrowheads="1"/>
          </p:cNvSpPr>
          <p:nvPr/>
        </p:nvSpPr>
        <p:spPr bwMode="auto">
          <a:xfrm>
            <a:off x="4957763" y="1633538"/>
            <a:ext cx="242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rgbClr val="0434B1"/>
                </a:solidFill>
                <a:latin typeface="Times New Roman" pitchFamily="18" charset="0"/>
              </a:defRPr>
            </a:lvl1pPr>
            <a:lvl2pPr marL="742950" indent="-285750" defTabSz="457200" eaLnBrk="0" hangingPunct="0">
              <a:defRPr sz="3200">
                <a:solidFill>
                  <a:srgbClr val="0434B1"/>
                </a:solidFill>
                <a:latin typeface="Times New Roman" pitchFamily="18" charset="0"/>
              </a:defRPr>
            </a:lvl2pPr>
            <a:lvl3pPr marL="1143000" indent="-228600" defTabSz="457200" eaLnBrk="0" hangingPunct="0">
              <a:defRPr sz="3200">
                <a:solidFill>
                  <a:srgbClr val="0434B1"/>
                </a:solidFill>
                <a:latin typeface="Times New Roman" pitchFamily="18" charset="0"/>
              </a:defRPr>
            </a:lvl3pPr>
            <a:lvl4pPr marL="1600200" indent="-228600" defTabSz="457200" eaLnBrk="0" hangingPunct="0">
              <a:defRPr sz="3200">
                <a:solidFill>
                  <a:srgbClr val="0434B1"/>
                </a:solidFill>
                <a:latin typeface="Times New Roman" pitchFamily="18" charset="0"/>
              </a:defRPr>
            </a:lvl4pPr>
            <a:lvl5pPr marL="2057400" indent="-228600" defTabSz="457200" eaLnBrk="0" hangingPunct="0">
              <a:defRPr sz="3200">
                <a:solidFill>
                  <a:srgbClr val="0434B1"/>
                </a:solidFill>
                <a:latin typeface="Times New Roman" pitchFamily="18" charset="0"/>
              </a:defRPr>
            </a:lvl5pPr>
            <a:lvl6pPr marL="2514600" indent="-228600" defTabSz="457200" eaLnBrk="0" fontAlgn="base" hangingPunct="0">
              <a:lnSpc>
                <a:spcPct val="85000"/>
              </a:lnSpc>
              <a:spcBef>
                <a:spcPct val="0"/>
              </a:spcBef>
              <a:spcAft>
                <a:spcPct val="0"/>
              </a:spcAft>
              <a:defRPr sz="3200">
                <a:solidFill>
                  <a:srgbClr val="0434B1"/>
                </a:solidFill>
                <a:latin typeface="Times New Roman" pitchFamily="18" charset="0"/>
              </a:defRPr>
            </a:lvl6pPr>
            <a:lvl7pPr marL="2971800" indent="-228600" defTabSz="457200" eaLnBrk="0" fontAlgn="base" hangingPunct="0">
              <a:lnSpc>
                <a:spcPct val="85000"/>
              </a:lnSpc>
              <a:spcBef>
                <a:spcPct val="0"/>
              </a:spcBef>
              <a:spcAft>
                <a:spcPct val="0"/>
              </a:spcAft>
              <a:defRPr sz="3200">
                <a:solidFill>
                  <a:srgbClr val="0434B1"/>
                </a:solidFill>
                <a:latin typeface="Times New Roman" pitchFamily="18" charset="0"/>
              </a:defRPr>
            </a:lvl7pPr>
            <a:lvl8pPr marL="3429000" indent="-228600" defTabSz="457200" eaLnBrk="0" fontAlgn="base" hangingPunct="0">
              <a:lnSpc>
                <a:spcPct val="85000"/>
              </a:lnSpc>
              <a:spcBef>
                <a:spcPct val="0"/>
              </a:spcBef>
              <a:spcAft>
                <a:spcPct val="0"/>
              </a:spcAft>
              <a:defRPr sz="3200">
                <a:solidFill>
                  <a:srgbClr val="0434B1"/>
                </a:solidFill>
                <a:latin typeface="Times New Roman" pitchFamily="18" charset="0"/>
              </a:defRPr>
            </a:lvl8pPr>
            <a:lvl9pPr marL="3886200" indent="-228600" defTabSz="457200" eaLnBrk="0" fontAlgn="base" hangingPunct="0">
              <a:lnSpc>
                <a:spcPct val="85000"/>
              </a:lnSpc>
              <a:spcBef>
                <a:spcPct val="0"/>
              </a:spcBef>
              <a:spcAft>
                <a:spcPct val="0"/>
              </a:spcAft>
              <a:defRPr sz="3200">
                <a:solidFill>
                  <a:srgbClr val="0434B1"/>
                </a:solidFill>
                <a:latin typeface="Times New Roman" pitchFamily="18" charset="0"/>
              </a:defRPr>
            </a:lvl9pPr>
          </a:lstStyle>
          <a:p>
            <a:pPr eaLnBrk="1" hangingPunct="1">
              <a:lnSpc>
                <a:spcPct val="100000"/>
              </a:lnSpc>
            </a:pPr>
            <a:r>
              <a:rPr lang="en-GB" sz="2000" b="1" dirty="0">
                <a:solidFill>
                  <a:schemeClr val="tx1"/>
                </a:solidFill>
                <a:latin typeface="Frutiger LT Std 45 Light" charset="0"/>
                <a:ea typeface="ＭＳ Ｐゴシック" pitchFamily="34" charset="-128"/>
              </a:rPr>
              <a:t>Benefit to Hospital</a:t>
            </a:r>
          </a:p>
        </p:txBody>
      </p:sp>
      <p:sp>
        <p:nvSpPr>
          <p:cNvPr id="9235" name="Rectangle 45"/>
          <p:cNvSpPr>
            <a:spLocks noChangeArrowheads="1"/>
          </p:cNvSpPr>
          <p:nvPr/>
        </p:nvSpPr>
        <p:spPr bwMode="auto">
          <a:xfrm>
            <a:off x="4672013" y="4932363"/>
            <a:ext cx="329406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81000" indent="-381000" defTabSz="457200">
              <a:lnSpc>
                <a:spcPct val="90000"/>
              </a:lnSpc>
            </a:pPr>
            <a:r>
              <a:rPr lang="en-GB" sz="1600" b="1" dirty="0">
                <a:solidFill>
                  <a:schemeClr val="bg1"/>
                </a:solidFill>
                <a:latin typeface="Frutiger LT Std 45 Light" charset="0"/>
                <a:ea typeface="ＭＳ Ｐゴシック" pitchFamily="34" charset="-128"/>
              </a:rPr>
              <a:t>Fear becomes confidence</a:t>
            </a:r>
          </a:p>
        </p:txBody>
      </p:sp>
      <p:sp>
        <p:nvSpPr>
          <p:cNvPr id="9236" name="TextBox 46"/>
          <p:cNvSpPr txBox="1">
            <a:spLocks noChangeArrowheads="1"/>
          </p:cNvSpPr>
          <p:nvPr/>
        </p:nvSpPr>
        <p:spPr bwMode="auto">
          <a:xfrm>
            <a:off x="4643438" y="3868738"/>
            <a:ext cx="3436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rgbClr val="0434B1"/>
                </a:solidFill>
                <a:latin typeface="Times New Roman" pitchFamily="18" charset="0"/>
              </a:defRPr>
            </a:lvl1pPr>
            <a:lvl2pPr marL="742950" indent="-285750" defTabSz="457200" eaLnBrk="0" hangingPunct="0">
              <a:defRPr sz="3200">
                <a:solidFill>
                  <a:srgbClr val="0434B1"/>
                </a:solidFill>
                <a:latin typeface="Times New Roman" pitchFamily="18" charset="0"/>
              </a:defRPr>
            </a:lvl2pPr>
            <a:lvl3pPr marL="1143000" indent="-228600" defTabSz="457200" eaLnBrk="0" hangingPunct="0">
              <a:defRPr sz="3200">
                <a:solidFill>
                  <a:srgbClr val="0434B1"/>
                </a:solidFill>
                <a:latin typeface="Times New Roman" pitchFamily="18" charset="0"/>
              </a:defRPr>
            </a:lvl3pPr>
            <a:lvl4pPr marL="1600200" indent="-228600" defTabSz="457200" eaLnBrk="0" hangingPunct="0">
              <a:defRPr sz="3200">
                <a:solidFill>
                  <a:srgbClr val="0434B1"/>
                </a:solidFill>
                <a:latin typeface="Times New Roman" pitchFamily="18" charset="0"/>
              </a:defRPr>
            </a:lvl4pPr>
            <a:lvl5pPr marL="2057400" indent="-228600" defTabSz="457200" eaLnBrk="0" hangingPunct="0">
              <a:defRPr sz="3200">
                <a:solidFill>
                  <a:srgbClr val="0434B1"/>
                </a:solidFill>
                <a:latin typeface="Times New Roman" pitchFamily="18" charset="0"/>
              </a:defRPr>
            </a:lvl5pPr>
            <a:lvl6pPr marL="2514600" indent="-228600" defTabSz="457200" eaLnBrk="0" fontAlgn="base" hangingPunct="0">
              <a:lnSpc>
                <a:spcPct val="85000"/>
              </a:lnSpc>
              <a:spcBef>
                <a:spcPct val="0"/>
              </a:spcBef>
              <a:spcAft>
                <a:spcPct val="0"/>
              </a:spcAft>
              <a:defRPr sz="3200">
                <a:solidFill>
                  <a:srgbClr val="0434B1"/>
                </a:solidFill>
                <a:latin typeface="Times New Roman" pitchFamily="18" charset="0"/>
              </a:defRPr>
            </a:lvl6pPr>
            <a:lvl7pPr marL="2971800" indent="-228600" defTabSz="457200" eaLnBrk="0" fontAlgn="base" hangingPunct="0">
              <a:lnSpc>
                <a:spcPct val="85000"/>
              </a:lnSpc>
              <a:spcBef>
                <a:spcPct val="0"/>
              </a:spcBef>
              <a:spcAft>
                <a:spcPct val="0"/>
              </a:spcAft>
              <a:defRPr sz="3200">
                <a:solidFill>
                  <a:srgbClr val="0434B1"/>
                </a:solidFill>
                <a:latin typeface="Times New Roman" pitchFamily="18" charset="0"/>
              </a:defRPr>
            </a:lvl7pPr>
            <a:lvl8pPr marL="3429000" indent="-228600" defTabSz="457200" eaLnBrk="0" fontAlgn="base" hangingPunct="0">
              <a:lnSpc>
                <a:spcPct val="85000"/>
              </a:lnSpc>
              <a:spcBef>
                <a:spcPct val="0"/>
              </a:spcBef>
              <a:spcAft>
                <a:spcPct val="0"/>
              </a:spcAft>
              <a:defRPr sz="3200">
                <a:solidFill>
                  <a:srgbClr val="0434B1"/>
                </a:solidFill>
                <a:latin typeface="Times New Roman" pitchFamily="18" charset="0"/>
              </a:defRPr>
            </a:lvl8pPr>
            <a:lvl9pPr marL="3886200" indent="-228600" defTabSz="457200" eaLnBrk="0" fontAlgn="base" hangingPunct="0">
              <a:lnSpc>
                <a:spcPct val="85000"/>
              </a:lnSpc>
              <a:spcBef>
                <a:spcPct val="0"/>
              </a:spcBef>
              <a:spcAft>
                <a:spcPct val="0"/>
              </a:spcAft>
              <a:defRPr sz="3200">
                <a:solidFill>
                  <a:srgbClr val="0434B1"/>
                </a:solidFill>
                <a:latin typeface="Times New Roman" pitchFamily="18" charset="0"/>
              </a:defRPr>
            </a:lvl9pPr>
          </a:lstStyle>
          <a:p>
            <a:pPr eaLnBrk="1" hangingPunct="1">
              <a:lnSpc>
                <a:spcPct val="100000"/>
              </a:lnSpc>
            </a:pPr>
            <a:r>
              <a:rPr lang="en-GB" sz="1600" dirty="0">
                <a:solidFill>
                  <a:schemeClr val="bg1"/>
                </a:solidFill>
                <a:latin typeface="Frutiger LT Std 45 Light" charset="0"/>
                <a:ea typeface="ＭＳ Ｐゴシック" pitchFamily="34" charset="-128"/>
              </a:rPr>
              <a:t>Clear, traceable pathway to improve</a:t>
            </a:r>
          </a:p>
        </p:txBody>
      </p:sp>
      <p:sp>
        <p:nvSpPr>
          <p:cNvPr id="9237" name="Rectangle 9"/>
          <p:cNvSpPr>
            <a:spLocks noChangeArrowheads="1"/>
          </p:cNvSpPr>
          <p:nvPr/>
        </p:nvSpPr>
        <p:spPr bwMode="auto">
          <a:xfrm>
            <a:off x="0" y="2336800"/>
            <a:ext cx="4452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457200">
              <a:lnSpc>
                <a:spcPct val="100000"/>
              </a:lnSpc>
            </a:pPr>
            <a:r>
              <a:rPr lang="en-GB" sz="1600" dirty="0">
                <a:solidFill>
                  <a:schemeClr val="tx1"/>
                </a:solidFill>
                <a:latin typeface="Frutiger LT Std 45 Light" charset="0"/>
                <a:ea typeface="ＭＳ Ｐゴシック" pitchFamily="34" charset="-128"/>
              </a:rPr>
              <a:t>Stable standards, infrequent change</a:t>
            </a:r>
            <a:endParaRPr lang="en-GB" sz="1600" dirty="0">
              <a:solidFill>
                <a:schemeClr val="tx1"/>
              </a:solidFill>
              <a:latin typeface="Calibri" pitchFamily="34" charset="0"/>
              <a:ea typeface="ＭＳ Ｐゴシック" pitchFamily="34" charset="-128"/>
            </a:endParaRPr>
          </a:p>
        </p:txBody>
      </p:sp>
      <p:sp>
        <p:nvSpPr>
          <p:cNvPr id="9238" name="Rectangle 9"/>
          <p:cNvSpPr>
            <a:spLocks noChangeArrowheads="1"/>
          </p:cNvSpPr>
          <p:nvPr/>
        </p:nvSpPr>
        <p:spPr bwMode="auto">
          <a:xfrm>
            <a:off x="4575175" y="2338388"/>
            <a:ext cx="3322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lnSpc>
                <a:spcPct val="100000"/>
              </a:lnSpc>
            </a:pPr>
            <a:r>
              <a:rPr lang="en-GB" sz="1600" dirty="0">
                <a:solidFill>
                  <a:schemeClr val="tx1"/>
                </a:solidFill>
                <a:latin typeface="Frutiger LT Std 45 Light" charset="0"/>
                <a:ea typeface="ＭＳ Ｐゴシック" pitchFamily="34" charset="-128"/>
              </a:rPr>
              <a:t>Sustainable system </a:t>
            </a:r>
            <a:endParaRPr lang="en-GB" sz="1600" dirty="0">
              <a:solidFill>
                <a:schemeClr val="tx1"/>
              </a:solidFill>
              <a:latin typeface="Calibri" pitchFamily="34" charset="0"/>
              <a:ea typeface="ＭＳ Ｐゴシック" pitchFamily="34" charset="-128"/>
            </a:endParaRPr>
          </a:p>
        </p:txBody>
      </p:sp>
      <p:sp>
        <p:nvSpPr>
          <p:cNvPr id="9239" name="TextBox 30"/>
          <p:cNvSpPr txBox="1">
            <a:spLocks noChangeArrowheads="1"/>
          </p:cNvSpPr>
          <p:nvPr/>
        </p:nvSpPr>
        <p:spPr bwMode="auto">
          <a:xfrm>
            <a:off x="2633663" y="2744788"/>
            <a:ext cx="1717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3200">
                <a:solidFill>
                  <a:srgbClr val="0434B1"/>
                </a:solidFill>
                <a:latin typeface="Times New Roman" pitchFamily="18" charset="0"/>
              </a:defRPr>
            </a:lvl1pPr>
            <a:lvl2pPr marL="742950" indent="-285750" defTabSz="457200" eaLnBrk="0" hangingPunct="0">
              <a:defRPr sz="3200">
                <a:solidFill>
                  <a:srgbClr val="0434B1"/>
                </a:solidFill>
                <a:latin typeface="Times New Roman" pitchFamily="18" charset="0"/>
              </a:defRPr>
            </a:lvl2pPr>
            <a:lvl3pPr marL="1143000" indent="-228600" defTabSz="457200" eaLnBrk="0" hangingPunct="0">
              <a:defRPr sz="3200">
                <a:solidFill>
                  <a:srgbClr val="0434B1"/>
                </a:solidFill>
                <a:latin typeface="Times New Roman" pitchFamily="18" charset="0"/>
              </a:defRPr>
            </a:lvl3pPr>
            <a:lvl4pPr marL="1600200" indent="-228600" defTabSz="457200" eaLnBrk="0" hangingPunct="0">
              <a:defRPr sz="3200">
                <a:solidFill>
                  <a:srgbClr val="0434B1"/>
                </a:solidFill>
                <a:latin typeface="Times New Roman" pitchFamily="18" charset="0"/>
              </a:defRPr>
            </a:lvl4pPr>
            <a:lvl5pPr marL="2057400" indent="-228600" defTabSz="457200" eaLnBrk="0" hangingPunct="0">
              <a:defRPr sz="3200">
                <a:solidFill>
                  <a:srgbClr val="0434B1"/>
                </a:solidFill>
                <a:latin typeface="Times New Roman" pitchFamily="18" charset="0"/>
              </a:defRPr>
            </a:lvl5pPr>
            <a:lvl6pPr marL="2514600" indent="-228600" defTabSz="457200" eaLnBrk="0" fontAlgn="base" hangingPunct="0">
              <a:lnSpc>
                <a:spcPct val="85000"/>
              </a:lnSpc>
              <a:spcBef>
                <a:spcPct val="0"/>
              </a:spcBef>
              <a:spcAft>
                <a:spcPct val="0"/>
              </a:spcAft>
              <a:defRPr sz="3200">
                <a:solidFill>
                  <a:srgbClr val="0434B1"/>
                </a:solidFill>
                <a:latin typeface="Times New Roman" pitchFamily="18" charset="0"/>
              </a:defRPr>
            </a:lvl6pPr>
            <a:lvl7pPr marL="2971800" indent="-228600" defTabSz="457200" eaLnBrk="0" fontAlgn="base" hangingPunct="0">
              <a:lnSpc>
                <a:spcPct val="85000"/>
              </a:lnSpc>
              <a:spcBef>
                <a:spcPct val="0"/>
              </a:spcBef>
              <a:spcAft>
                <a:spcPct val="0"/>
              </a:spcAft>
              <a:defRPr sz="3200">
                <a:solidFill>
                  <a:srgbClr val="0434B1"/>
                </a:solidFill>
                <a:latin typeface="Times New Roman" pitchFamily="18" charset="0"/>
              </a:defRPr>
            </a:lvl7pPr>
            <a:lvl8pPr marL="3429000" indent="-228600" defTabSz="457200" eaLnBrk="0" fontAlgn="base" hangingPunct="0">
              <a:lnSpc>
                <a:spcPct val="85000"/>
              </a:lnSpc>
              <a:spcBef>
                <a:spcPct val="0"/>
              </a:spcBef>
              <a:spcAft>
                <a:spcPct val="0"/>
              </a:spcAft>
              <a:defRPr sz="3200">
                <a:solidFill>
                  <a:srgbClr val="0434B1"/>
                </a:solidFill>
                <a:latin typeface="Times New Roman" pitchFamily="18" charset="0"/>
              </a:defRPr>
            </a:lvl8pPr>
            <a:lvl9pPr marL="3886200" indent="-228600" defTabSz="457200" eaLnBrk="0" fontAlgn="base" hangingPunct="0">
              <a:lnSpc>
                <a:spcPct val="85000"/>
              </a:lnSpc>
              <a:spcBef>
                <a:spcPct val="0"/>
              </a:spcBef>
              <a:spcAft>
                <a:spcPct val="0"/>
              </a:spcAft>
              <a:defRPr sz="3200">
                <a:solidFill>
                  <a:srgbClr val="0434B1"/>
                </a:solidFill>
                <a:latin typeface="Times New Roman" pitchFamily="18" charset="0"/>
              </a:defRPr>
            </a:lvl9pPr>
          </a:lstStyle>
          <a:p>
            <a:pPr eaLnBrk="1" hangingPunct="1">
              <a:lnSpc>
                <a:spcPct val="100000"/>
              </a:lnSpc>
            </a:pPr>
            <a:r>
              <a:rPr lang="en-GB" sz="1600" b="1" dirty="0">
                <a:solidFill>
                  <a:schemeClr val="bg1"/>
                </a:solidFill>
                <a:latin typeface="Frutiger LT Std 45 Light" charset="0"/>
                <a:ea typeface="ＭＳ Ｐゴシック" pitchFamily="34" charset="-128"/>
              </a:rPr>
              <a:t>Annual Surveys</a:t>
            </a:r>
          </a:p>
        </p:txBody>
      </p:sp>
      <p:sp>
        <p:nvSpPr>
          <p:cNvPr id="3" name="Title 2"/>
          <p:cNvSpPr>
            <a:spLocks noGrp="1"/>
          </p:cNvSpPr>
          <p:nvPr>
            <p:ph type="title"/>
          </p:nvPr>
        </p:nvSpPr>
        <p:spPr/>
        <p:txBody>
          <a:bodyPr/>
          <a:lstStyle/>
          <a:p>
            <a:r>
              <a:rPr lang="en-GB" dirty="0"/>
              <a:t>Key Features   Open communication as a team vs fear</a:t>
            </a:r>
          </a:p>
        </p:txBody>
      </p:sp>
      <p:sp>
        <p:nvSpPr>
          <p:cNvPr id="5" name="Slide Number Placeholder 4"/>
          <p:cNvSpPr>
            <a:spLocks noGrp="1"/>
          </p:cNvSpPr>
          <p:nvPr>
            <p:ph type="sldNum" sz="quarter" idx="12"/>
          </p:nvPr>
        </p:nvSpPr>
        <p:spPr/>
        <p:txBody>
          <a:bodyPr/>
          <a:lstStyle/>
          <a:p>
            <a:fld id="{96D4924F-66DD-40F9-8C86-295D259E1448}" type="slidenum">
              <a:rPr lang="en-GB" altLang="ja-JP" smtClean="0"/>
              <a:pPr/>
              <a:t>5</a:t>
            </a:fld>
            <a:endParaRPr lang="en-GB" altLang="ja-JP"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7057" y="1283766"/>
            <a:ext cx="879981" cy="1052834"/>
          </a:xfrm>
          <a:prstGeom prst="rect">
            <a:avLst/>
          </a:prstGeom>
        </p:spPr>
      </p:pic>
    </p:spTree>
    <p:extLst>
      <p:ext uri="{BB962C8B-B14F-4D97-AF65-F5344CB8AC3E}">
        <p14:creationId xmlns:p14="http://schemas.microsoft.com/office/powerpoint/2010/main" val="423235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a:lstStyle/>
          <a:p>
            <a:r>
              <a:rPr lang="en-US" dirty="0"/>
              <a:t> NIAHO® PE.7:  MEDICAL EQUIPMENT</a:t>
            </a:r>
            <a:br>
              <a:rPr lang="en-US" dirty="0"/>
            </a:br>
            <a:r>
              <a:rPr lang="en-US" dirty="0"/>
              <a:t> MANAGEMENT SYSTEM REQUIREMENTS</a:t>
            </a:r>
          </a:p>
        </p:txBody>
      </p:sp>
      <p:sp>
        <p:nvSpPr>
          <p:cNvPr id="30726" name="Rectangle 3"/>
          <p:cNvSpPr>
            <a:spLocks noGrp="1" noChangeArrowheads="1"/>
          </p:cNvSpPr>
          <p:nvPr>
            <p:ph idx="1"/>
          </p:nvPr>
        </p:nvSpPr>
        <p:spPr/>
        <p:txBody>
          <a:bodyPr/>
          <a:lstStyle/>
          <a:p>
            <a:pPr marL="0" indent="0">
              <a:buNone/>
            </a:pPr>
            <a:r>
              <a:rPr lang="en-US" b="1" dirty="0"/>
              <a:t>SR.1 The organization shall establish a Medical Equipment Management   System that provides processes for the acquisition, safe use, and the appropriate selection of equipment. (</a:t>
            </a:r>
            <a:r>
              <a:rPr lang="en-US" b="1" dirty="0">
                <a:solidFill>
                  <a:srgbClr val="FF0000"/>
                </a:solidFill>
              </a:rPr>
              <a:t>Your Shops business plan</a:t>
            </a:r>
            <a:r>
              <a:rPr lang="en-US" b="1" dirty="0"/>
              <a:t>)</a:t>
            </a:r>
          </a:p>
          <a:p>
            <a:endParaRPr lang="en-US" b="1" dirty="0"/>
          </a:p>
          <a:p>
            <a:pPr marL="0" indent="0">
              <a:buNone/>
            </a:pPr>
            <a:r>
              <a:rPr lang="en-US" b="1" dirty="0"/>
              <a:t>SR.2 The Medical Equipment Management System shall address issues related to the organization’s initial service inspection, the orientation, and the demonstration of use for rental or physician owned equipment. (</a:t>
            </a:r>
            <a:r>
              <a:rPr lang="en-US" b="1" dirty="0">
                <a:solidFill>
                  <a:srgbClr val="FF0000"/>
                </a:solidFill>
              </a:rPr>
              <a:t>policies for new equipment</a:t>
            </a:r>
            <a:r>
              <a:rPr lang="en-US" b="1" dirty="0"/>
              <a:t>)</a:t>
            </a:r>
          </a:p>
          <a:p>
            <a:endParaRPr lang="en-US" b="1" dirty="0"/>
          </a:p>
          <a:p>
            <a:pPr marL="0" indent="0">
              <a:buNone/>
            </a:pPr>
            <a:r>
              <a:rPr lang="en-US" b="1" dirty="0"/>
              <a:t>SR.3. The Medical Equipment Management System shall address criteria for the selection of equipment. </a:t>
            </a:r>
            <a:r>
              <a:rPr lang="en-US" b="1" dirty="0">
                <a:solidFill>
                  <a:srgbClr val="FF0000"/>
                </a:solidFill>
              </a:rPr>
              <a:t>(capital committee)</a:t>
            </a:r>
            <a:endParaRPr lang="en-US" b="1" dirty="0"/>
          </a:p>
          <a:p>
            <a:pPr marL="0" indent="0">
              <a:buNone/>
            </a:pPr>
            <a:endParaRPr lang="en-US" b="1" dirty="0"/>
          </a:p>
          <a:p>
            <a:pPr marL="0" indent="0">
              <a:buNone/>
            </a:pPr>
            <a:r>
              <a:rPr lang="en-US" b="1" dirty="0"/>
              <a:t>SR.4.The Medical Equipment Management System shall address incidents related to serious injury or illness or death (See SMDA 1990).(</a:t>
            </a:r>
            <a:r>
              <a:rPr lang="en-US" b="1" dirty="0">
                <a:solidFill>
                  <a:srgbClr val="FF0000"/>
                </a:solidFill>
              </a:rPr>
              <a:t>Process for injury by device)</a:t>
            </a:r>
            <a:endParaRPr lang="en-US" b="1" dirty="0"/>
          </a:p>
          <a:p>
            <a:endParaRPr lang="en-US" dirty="0"/>
          </a:p>
        </p:txBody>
      </p:sp>
    </p:spTree>
    <p:extLst>
      <p:ext uri="{BB962C8B-B14F-4D97-AF65-F5344CB8AC3E}">
        <p14:creationId xmlns:p14="http://schemas.microsoft.com/office/powerpoint/2010/main" val="2138725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NIAHO® PE.7 MEDICAL EQUIPMENT MANAGEMENT SYSTEM</a:t>
            </a:r>
          </a:p>
        </p:txBody>
      </p:sp>
      <p:sp>
        <p:nvSpPr>
          <p:cNvPr id="3" name="Content Placeholder 2"/>
          <p:cNvSpPr>
            <a:spLocks noGrp="1"/>
          </p:cNvSpPr>
          <p:nvPr>
            <p:ph idx="1"/>
          </p:nvPr>
        </p:nvSpPr>
        <p:spPr/>
        <p:txBody>
          <a:bodyPr/>
          <a:lstStyle/>
          <a:p>
            <a:endParaRPr lang="en-US" dirty="0"/>
          </a:p>
          <a:p>
            <a:pPr marL="0" indent="0">
              <a:buNone/>
            </a:pPr>
            <a:r>
              <a:rPr lang="en-US" b="1" dirty="0"/>
              <a:t>SR.5 The Medical Equipment Management System shall have a process for reporting and investigating equipment management problems, failures, and user errors.(</a:t>
            </a:r>
            <a:r>
              <a:rPr lang="en-US" b="1" dirty="0">
                <a:solidFill>
                  <a:srgbClr val="FF0000"/>
                </a:solidFill>
              </a:rPr>
              <a:t>database, EOC committee, and policies</a:t>
            </a:r>
            <a:r>
              <a:rPr lang="en-US" b="1" dirty="0"/>
              <a:t>)</a:t>
            </a:r>
          </a:p>
          <a:p>
            <a:endParaRPr lang="en-US" b="1" dirty="0"/>
          </a:p>
          <a:p>
            <a:pPr marL="0" indent="0">
              <a:buNone/>
            </a:pPr>
            <a:r>
              <a:rPr lang="en-US" b="1" dirty="0"/>
              <a:t>SR.6 The Medical Equipment Management System shall address a process for determining timing and complexity of medical equipment maintenance.</a:t>
            </a:r>
          </a:p>
          <a:p>
            <a:pPr marL="0" indent="0">
              <a:buNone/>
            </a:pPr>
            <a:r>
              <a:rPr lang="en-US" b="1" dirty="0"/>
              <a:t> (</a:t>
            </a:r>
            <a:r>
              <a:rPr lang="en-US" b="1" dirty="0">
                <a:solidFill>
                  <a:srgbClr val="FF0000"/>
                </a:solidFill>
              </a:rPr>
              <a:t>Risk ranking</a:t>
            </a:r>
            <a:r>
              <a:rPr lang="en-US" b="1" dirty="0"/>
              <a:t>)</a:t>
            </a:r>
          </a:p>
          <a:p>
            <a:pPr marL="0" indent="0">
              <a:buNone/>
            </a:pPr>
            <a:r>
              <a:rPr lang="en-US" b="1" dirty="0"/>
              <a:t>SR.7 The Medical Equipment Management System shall address the process of receiving and responding to recalls and alerts</a:t>
            </a:r>
            <a:r>
              <a:rPr lang="en-US" b="1" dirty="0">
                <a:solidFill>
                  <a:srgbClr val="FF0000"/>
                </a:solidFill>
              </a:rPr>
              <a:t>.(policy for reporting National recalls and alerts)</a:t>
            </a:r>
          </a:p>
          <a:p>
            <a:endParaRPr lang="en-US" dirty="0"/>
          </a:p>
        </p:txBody>
      </p:sp>
    </p:spTree>
    <p:extLst>
      <p:ext uri="{BB962C8B-B14F-4D97-AF65-F5344CB8AC3E}">
        <p14:creationId xmlns:p14="http://schemas.microsoft.com/office/powerpoint/2010/main" val="224506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Alternative Equipment Maintenance Program </a:t>
            </a:r>
          </a:p>
        </p:txBody>
      </p:sp>
      <p:sp>
        <p:nvSpPr>
          <p:cNvPr id="3" name="Content Placeholder 2"/>
          <p:cNvSpPr>
            <a:spLocks noGrp="1"/>
          </p:cNvSpPr>
          <p:nvPr>
            <p:ph idx="1"/>
          </p:nvPr>
        </p:nvSpPr>
        <p:spPr>
          <a:xfrm>
            <a:off x="250823" y="1268414"/>
            <a:ext cx="8641658" cy="4724400"/>
          </a:xfrm>
        </p:spPr>
        <p:txBody>
          <a:bodyPr/>
          <a:lstStyle/>
          <a:p>
            <a:pPr marL="0" indent="0">
              <a:buNone/>
            </a:pPr>
            <a:r>
              <a:rPr lang="en-US" b="1" dirty="0">
                <a:solidFill>
                  <a:srgbClr val="FF0000"/>
                </a:solidFill>
              </a:rPr>
              <a:t>(Alternative Equipment Maintenance – requirements found in the NIAHO IG’s)</a:t>
            </a:r>
          </a:p>
          <a:p>
            <a:pPr marL="0" indent="0">
              <a:buNone/>
            </a:pPr>
            <a:endParaRPr lang="en-US" b="1" dirty="0">
              <a:solidFill>
                <a:srgbClr val="FF0000"/>
              </a:solidFill>
            </a:endParaRPr>
          </a:p>
          <a:p>
            <a:r>
              <a:rPr lang="en-US" b="1" i="1" dirty="0"/>
              <a:t>Decision to Place Equipment in an AEM Program </a:t>
            </a:r>
          </a:p>
          <a:p>
            <a:r>
              <a:rPr lang="en-US" b="1" i="1" dirty="0"/>
              <a:t>Maintenance requirements of the equipment </a:t>
            </a:r>
          </a:p>
          <a:p>
            <a:r>
              <a:rPr lang="en-US" b="1" i="1" dirty="0"/>
              <a:t>Equipment not Eligible for Placement in the AEM Program             </a:t>
            </a:r>
            <a:endParaRPr lang="en-US" dirty="0"/>
          </a:p>
          <a:p>
            <a:pPr marL="0" indent="0">
              <a:buNone/>
            </a:pPr>
            <a:r>
              <a:rPr lang="en-US" dirty="0"/>
              <a:t>                   </a:t>
            </a:r>
            <a:r>
              <a:rPr lang="en-US" dirty="0">
                <a:solidFill>
                  <a:srgbClr val="FF0000"/>
                </a:solidFill>
              </a:rPr>
              <a:t>radiologic equipment                    </a:t>
            </a:r>
          </a:p>
          <a:p>
            <a:pPr marL="0" indent="0">
              <a:buNone/>
            </a:pPr>
            <a:r>
              <a:rPr lang="en-US" i="1" dirty="0">
                <a:solidFill>
                  <a:srgbClr val="FF0000"/>
                </a:solidFill>
              </a:rPr>
              <a:t>                   medical laser device</a:t>
            </a:r>
          </a:p>
          <a:p>
            <a:pPr marL="0" indent="0">
              <a:buNone/>
            </a:pPr>
            <a:r>
              <a:rPr lang="en-US" i="1" dirty="0">
                <a:solidFill>
                  <a:srgbClr val="FF0000"/>
                </a:solidFill>
              </a:rPr>
              <a:t>                   New equipment (new Technology) </a:t>
            </a:r>
          </a:p>
          <a:p>
            <a:pPr marL="0" indent="0">
              <a:buNone/>
            </a:pPr>
            <a:endParaRPr lang="en-US" i="1" dirty="0"/>
          </a:p>
          <a:p>
            <a:r>
              <a:rPr lang="en-US" b="1" i="1" dirty="0"/>
              <a:t>Risk Assessment – History of failure for the equipment</a:t>
            </a:r>
          </a:p>
          <a:p>
            <a:r>
              <a:rPr lang="en-US" b="1" i="1" dirty="0"/>
              <a:t>Consequences of altering the frequency of the maintenance </a:t>
            </a:r>
          </a:p>
          <a:p>
            <a:pPr marL="0" indent="0">
              <a:buNone/>
            </a:pPr>
            <a:endParaRPr lang="en-US" b="1" i="1" dirty="0"/>
          </a:p>
          <a:p>
            <a:pPr marL="0" indent="0">
              <a:buNone/>
            </a:pPr>
            <a:r>
              <a:rPr lang="en-US" sz="3200" b="1" i="1" dirty="0">
                <a:solidFill>
                  <a:srgbClr val="FF0000"/>
                </a:solidFill>
              </a:rPr>
              <a:t>Make sure Leadership is aware***</a:t>
            </a:r>
          </a:p>
          <a:p>
            <a:pPr marL="0" indent="0">
              <a:buNone/>
            </a:pPr>
            <a:endParaRPr lang="en-US" i="1" dirty="0"/>
          </a:p>
          <a:p>
            <a:pPr marL="0" indent="0">
              <a:buNone/>
            </a:pPr>
            <a:r>
              <a:rPr lang="en-US" i="1" dirty="0"/>
              <a:t> </a:t>
            </a:r>
            <a:endParaRPr lang="en-US" dirty="0"/>
          </a:p>
          <a:p>
            <a:pPr marL="0" indent="0">
              <a:buNone/>
            </a:pPr>
            <a:endParaRPr lang="en-US" dirty="0"/>
          </a:p>
          <a:p>
            <a:pPr marL="0" indent="0">
              <a:buNone/>
            </a:pPr>
            <a:endParaRPr lang="en-US" dirty="0"/>
          </a:p>
          <a:p>
            <a:pPr marL="0" indent="0">
              <a:buNone/>
            </a:pPr>
            <a:endParaRPr lang="en-US" b="1" i="1" dirty="0"/>
          </a:p>
          <a:p>
            <a:pPr marL="0" indent="0">
              <a:buNone/>
            </a:pPr>
            <a:r>
              <a:rPr lang="en-US" b="1" i="1" dirty="0"/>
              <a:t> </a:t>
            </a:r>
            <a:endParaRPr lang="en-US" dirty="0"/>
          </a:p>
        </p:txBody>
      </p:sp>
      <p:sp>
        <p:nvSpPr>
          <p:cNvPr id="4" name="Slide Number Placeholder 3"/>
          <p:cNvSpPr>
            <a:spLocks noGrp="1"/>
          </p:cNvSpPr>
          <p:nvPr>
            <p:ph type="sldNum" sz="quarter" idx="12"/>
          </p:nvPr>
        </p:nvSpPr>
        <p:spPr/>
        <p:txBody>
          <a:bodyPr/>
          <a:lstStyle/>
          <a:p>
            <a:fld id="{5BA07366-CB75-4AA8-9E5B-928B849F427C}" type="slidenum">
              <a:rPr lang="en-GB" smtClean="0"/>
              <a:t>8</a:t>
            </a:fld>
            <a:endParaRPr lang="en-GB" dirty="0"/>
          </a:p>
        </p:txBody>
      </p:sp>
    </p:spTree>
    <p:extLst>
      <p:ext uri="{BB962C8B-B14F-4D97-AF65-F5344CB8AC3E}">
        <p14:creationId xmlns:p14="http://schemas.microsoft.com/office/powerpoint/2010/main" val="1452743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ISO 9001:2015 </a:t>
            </a:r>
          </a:p>
        </p:txBody>
      </p:sp>
      <p:sp>
        <p:nvSpPr>
          <p:cNvPr id="3" name="Content Placeholder 2"/>
          <p:cNvSpPr>
            <a:spLocks noGrp="1"/>
          </p:cNvSpPr>
          <p:nvPr>
            <p:ph idx="1"/>
          </p:nvPr>
        </p:nvSpPr>
        <p:spPr/>
        <p:txBody>
          <a:bodyPr/>
          <a:lstStyle/>
          <a:p>
            <a:pPr marL="0" indent="0">
              <a:buNone/>
            </a:pPr>
            <a:r>
              <a:rPr lang="en-US" sz="2400" b="1" dirty="0"/>
              <a:t>ISO 9001:2015 </a:t>
            </a:r>
            <a:r>
              <a:rPr lang="en-US" sz="2400" dirty="0"/>
              <a:t>– Quality Management System, Risk Based Thinking and Continual Improvement.</a:t>
            </a:r>
          </a:p>
          <a:p>
            <a:pPr marL="0" indent="0">
              <a:buNone/>
            </a:pPr>
            <a:endParaRPr lang="en-US" sz="2400" dirty="0"/>
          </a:p>
          <a:p>
            <a:r>
              <a:rPr lang="en-US" sz="2400" dirty="0"/>
              <a:t>Ensures the hospital considers risks</a:t>
            </a:r>
          </a:p>
          <a:p>
            <a:r>
              <a:rPr lang="en-US" sz="2400" dirty="0"/>
              <a:t>Ensures consistency </a:t>
            </a:r>
          </a:p>
          <a:p>
            <a:r>
              <a:rPr lang="en-US" sz="2400" dirty="0"/>
              <a:t>Ensures continual improvement </a:t>
            </a:r>
          </a:p>
          <a:p>
            <a:r>
              <a:rPr lang="en-US" sz="2400" dirty="0"/>
              <a:t>Ensures that data is analyzed</a:t>
            </a:r>
          </a:p>
          <a:p>
            <a:r>
              <a:rPr lang="en-US" sz="2400" dirty="0"/>
              <a:t>Ensures effective correction plans</a:t>
            </a:r>
          </a:p>
          <a:p>
            <a:pPr marL="0" indent="0">
              <a:buNone/>
            </a:pPr>
            <a:r>
              <a:rPr lang="en-US" sz="2400" dirty="0"/>
              <a:t>  </a:t>
            </a:r>
            <a:r>
              <a:rPr lang="en-US" sz="2400" dirty="0">
                <a:solidFill>
                  <a:srgbClr val="FF0000"/>
                </a:solidFill>
              </a:rPr>
              <a:t>All of the above relates to SR1-7</a:t>
            </a:r>
          </a:p>
          <a:p>
            <a:endParaRPr lang="en-US" sz="2400" dirty="0"/>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5BA07366-CB75-4AA8-9E5B-928B849F427C}" type="slidenum">
              <a:rPr lang="en-GB" smtClean="0"/>
              <a:t>9</a:t>
            </a:fld>
            <a:endParaRPr lang="en-GB" dirty="0"/>
          </a:p>
        </p:txBody>
      </p:sp>
    </p:spTree>
    <p:extLst>
      <p:ext uri="{BB962C8B-B14F-4D97-AF65-F5344CB8AC3E}">
        <p14:creationId xmlns:p14="http://schemas.microsoft.com/office/powerpoint/2010/main" val="3608172478"/>
      </p:ext>
    </p:extLst>
  </p:cSld>
  <p:clrMapOvr>
    <a:masterClrMapping/>
  </p:clrMapOvr>
</p:sld>
</file>

<file path=ppt/theme/theme1.xml><?xml version="1.0" encoding="utf-8"?>
<a:theme xmlns:a="http://schemas.openxmlformats.org/drawingml/2006/main" name="Blank">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theme>
</file>

<file path=ppt/theme/theme2.xml><?xml version="1.0" encoding="utf-8"?>
<a:theme xmlns:a="http://schemas.openxmlformats.org/drawingml/2006/main" name="Agenda">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241</TotalTime>
  <Words>1654</Words>
  <Application>Microsoft Office PowerPoint</Application>
  <PresentationFormat>On-screen Show (4:3)</PresentationFormat>
  <Paragraphs>239</Paragraphs>
  <Slides>22</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Frutiger LT Std 45 Light</vt:lpstr>
      <vt:lpstr>Times</vt:lpstr>
      <vt:lpstr>Verdana</vt:lpstr>
      <vt:lpstr>Wingdings</vt:lpstr>
      <vt:lpstr>Wingdings 2</vt:lpstr>
      <vt:lpstr>Blank</vt:lpstr>
      <vt:lpstr>Agenda</vt:lpstr>
      <vt:lpstr>DNV Medical Equipment  and ISO 9001 </vt:lpstr>
      <vt:lpstr>DNV- Accreditation </vt:lpstr>
      <vt:lpstr>NIAHO® Physical Environment  (PE) Management Systems</vt:lpstr>
      <vt:lpstr>CHOP B and A classes</vt:lpstr>
      <vt:lpstr>Key Features   Open communication as a team vs fear</vt:lpstr>
      <vt:lpstr> NIAHO® PE.7:  MEDICAL EQUIPMENT  MANAGEMENT SYSTEM REQUIREMENTS</vt:lpstr>
      <vt:lpstr>NIAHO® PE.7 MEDICAL EQUIPMENT MANAGEMENT SYSTEM</vt:lpstr>
      <vt:lpstr>Alternative Equipment Maintenance Program </vt:lpstr>
      <vt:lpstr>ISO 9001:2015 </vt:lpstr>
      <vt:lpstr>ISO System Structure</vt:lpstr>
      <vt:lpstr>ISO 9001 Resource Management Concepts</vt:lpstr>
      <vt:lpstr>ISO 9001 Infrastructure and Work Environment </vt:lpstr>
      <vt:lpstr>ISO 9001  Control of Monitoring and Measuring Equipment</vt:lpstr>
      <vt:lpstr>7.1.5 Monitoring and measuring resources</vt:lpstr>
      <vt:lpstr>7.1.5 Monitoring and measuring equipment</vt:lpstr>
      <vt:lpstr>ISO 9001 Top Management Responsibilities: Communication</vt:lpstr>
      <vt:lpstr>ISO 9001  Control </vt:lpstr>
      <vt:lpstr>ISO 9001 Information/SR Code policy</vt:lpstr>
      <vt:lpstr>ISO 9001 Control of Nonconforming Product</vt:lpstr>
      <vt:lpstr>Analysis and Evaluation /Evaluation of the MEMP</vt:lpstr>
      <vt:lpstr>NIAHO® PE.7 Common NC’s</vt:lpstr>
      <vt:lpstr>  Any questions about DNV?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Jeffrey</dc:creator>
  <cp:lastModifiedBy>Bill Bassuk</cp:lastModifiedBy>
  <cp:revision>26</cp:revision>
  <dcterms:created xsi:type="dcterms:W3CDTF">2015-01-09T15:57:08Z</dcterms:created>
  <dcterms:modified xsi:type="dcterms:W3CDTF">2021-10-18T14:08:27Z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MSIP_Label_22fbb032-08bf-4f1e-af46-2528cd3f96ca_Enabled">
    <vt:lpwstr>true</vt:lpwstr>
  </property>
  <property fmtid="{D5CDD505-2E9C-101B-9397-08002B2CF9AE}" pid="5" name="MSIP_Label_22fbb032-08bf-4f1e-af46-2528cd3f96ca_SetDate">
    <vt:lpwstr>2021-09-09T15:13:17Z</vt:lpwstr>
  </property>
  <property fmtid="{D5CDD505-2E9C-101B-9397-08002B2CF9AE}" pid="6" name="MSIP_Label_22fbb032-08bf-4f1e-af46-2528cd3f96ca_Method">
    <vt:lpwstr>Privileged</vt:lpwstr>
  </property>
  <property fmtid="{D5CDD505-2E9C-101B-9397-08002B2CF9AE}" pid="7" name="MSIP_Label_22fbb032-08bf-4f1e-af46-2528cd3f96ca_Name">
    <vt:lpwstr>22fbb032-08bf-4f1e-af46-2528cd3f96ca</vt:lpwstr>
  </property>
  <property fmtid="{D5CDD505-2E9C-101B-9397-08002B2CF9AE}" pid="8" name="MSIP_Label_22fbb032-08bf-4f1e-af46-2528cd3f96ca_SiteId">
    <vt:lpwstr>adf10e2b-b6e9-41d6-be2f-c12bb566019c</vt:lpwstr>
  </property>
  <property fmtid="{D5CDD505-2E9C-101B-9397-08002B2CF9AE}" pid="9" name="MSIP_Label_22fbb032-08bf-4f1e-af46-2528cd3f96ca_ActionId">
    <vt:lpwstr>d42fe504-bfe2-4ae1-b20b-7f8c70180b2a</vt:lpwstr>
  </property>
  <property fmtid="{D5CDD505-2E9C-101B-9397-08002B2CF9AE}" pid="10" name="MSIP_Label_22fbb032-08bf-4f1e-af46-2528cd3f96ca_ContentBits">
    <vt:lpwstr>0</vt:lpwstr>
  </property>
</Properties>
</file>